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87b9aa533a49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4ab3fe51f54275"/>
  </p:sldMasterIdLst>
  <p:sldIdLst>
    <p:sldId xmlns:r="http://schemas.openxmlformats.org/officeDocument/2006/relationships" id="256" r:id="Rf93055c8765147ca"/>
    <p:sldId xmlns:r="http://schemas.openxmlformats.org/officeDocument/2006/relationships" id="257" r:id="R776280cc6a0e4c3a"/>
    <p:sldId xmlns:r="http://schemas.openxmlformats.org/officeDocument/2006/relationships" id="258" r:id="R3c92d4f8325c4f87"/>
    <p:sldId xmlns:r="http://schemas.openxmlformats.org/officeDocument/2006/relationships" id="259" r:id="R69fe6e6c1c964f61"/>
    <p:sldId xmlns:r="http://schemas.openxmlformats.org/officeDocument/2006/relationships" id="260" r:id="R519921fe8b8e41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4ab3fe51f54275" /><Relationship Type="http://schemas.openxmlformats.org/officeDocument/2006/relationships/slide" Target="/ppt/slides/slide1.xml" Id="Rf93055c8765147ca" /><Relationship Type="http://schemas.openxmlformats.org/officeDocument/2006/relationships/slide" Target="/ppt/slides/slide2.xml" Id="R776280cc6a0e4c3a" /><Relationship Type="http://schemas.openxmlformats.org/officeDocument/2006/relationships/slide" Target="/ppt/slides/slide3.xml" Id="R3c92d4f8325c4f87" /><Relationship Type="http://schemas.openxmlformats.org/officeDocument/2006/relationships/slide" Target="/ppt/slides/slide4.xml" Id="R69fe6e6c1c964f61" /><Relationship Type="http://schemas.openxmlformats.org/officeDocument/2006/relationships/slide" Target="/ppt/slides/slide5.xml" Id="R519921fe8b8e41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ecf7e3d73e4b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a9a305335144b1" /><Relationship Type="http://schemas.openxmlformats.org/officeDocument/2006/relationships/theme" Target="/ppt/slideMasters/theme/theme1.xml" Id="Redc443ff11774e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a9a305335144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81e9d56ab43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189b74619042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7b16d2c4c46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de750825b49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d279ddeb34d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VÅGAN KUNSTSENTER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VÅGAN KUNSTSENTER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934 890 213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