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17c89304dc4b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9548ee95f4499a"/>
  </p:sldMasterIdLst>
  <p:sldIdLst>
    <p:sldId xmlns:r="http://schemas.openxmlformats.org/officeDocument/2006/relationships" id="256" r:id="R97b91d1812c64e95"/>
    <p:sldId xmlns:r="http://schemas.openxmlformats.org/officeDocument/2006/relationships" id="257" r:id="R65bf5386df334e20"/>
    <p:sldId xmlns:r="http://schemas.openxmlformats.org/officeDocument/2006/relationships" id="258" r:id="R5076c3f7c8724b41"/>
    <p:sldId xmlns:r="http://schemas.openxmlformats.org/officeDocument/2006/relationships" id="259" r:id="R06ca25a719f944a1"/>
    <p:sldId xmlns:r="http://schemas.openxmlformats.org/officeDocument/2006/relationships" id="260" r:id="R1d6303557c764857"/>
    <p:sldId xmlns:r="http://schemas.openxmlformats.org/officeDocument/2006/relationships" id="261" r:id="Rb0adcd405bcb4056"/>
    <p:sldId xmlns:r="http://schemas.openxmlformats.org/officeDocument/2006/relationships" id="262" r:id="Rba105267c08c4a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548ee95f4499a" /><Relationship Type="http://schemas.openxmlformats.org/officeDocument/2006/relationships/slide" Target="/ppt/slides/slide1.xml" Id="R97b91d1812c64e95" /><Relationship Type="http://schemas.openxmlformats.org/officeDocument/2006/relationships/slide" Target="/ppt/slides/slide2.xml" Id="R65bf5386df334e20" /><Relationship Type="http://schemas.openxmlformats.org/officeDocument/2006/relationships/slide" Target="/ppt/slides/slide3.xml" Id="R5076c3f7c8724b41" /><Relationship Type="http://schemas.openxmlformats.org/officeDocument/2006/relationships/slide" Target="/ppt/slides/slide4.xml" Id="R06ca25a719f944a1" /><Relationship Type="http://schemas.openxmlformats.org/officeDocument/2006/relationships/slide" Target="/ppt/slides/slide5.xml" Id="R1d6303557c764857" /><Relationship Type="http://schemas.openxmlformats.org/officeDocument/2006/relationships/slide" Target="/ppt/slides/slide6.xml" Id="Rb0adcd405bcb4056" /><Relationship Type="http://schemas.openxmlformats.org/officeDocument/2006/relationships/slide" Target="/ppt/slides/slide7.xml" Id="Rba105267c08c4a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db577a09f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2c7a6c8674544" /><Relationship Type="http://schemas.openxmlformats.org/officeDocument/2006/relationships/theme" Target="/ppt/slideMasters/theme/theme1.xml" Id="Re3d55afa1ca2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2c7a6c86745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bea3de73641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d6cfc3f1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1ff60d749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7a439ecc14e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afe10a94142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1f28d5f748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33f947318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SYLA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ERMELINDA SYLA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IVs gate 78A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934 884 221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AS</a:t>
            </a:r>
          </a:p>
        </p:txBody>
      </p:sp>
    </p:spTree>
  </p:cSld>
  <p:clrMapOvr>
    <a:masterClrMapping xmlns:a="http://schemas.openxmlformats.org/drawingml/2006/main"/>
  </p:clrMapOvr>
</p:sld>
</file>