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5bdf34863648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cd8aa360994dbc"/>
  </p:sldMasterIdLst>
  <p:sldIdLst>
    <p:sldId xmlns:r="http://schemas.openxmlformats.org/officeDocument/2006/relationships" id="256" r:id="Rf2f6421b1df74452"/>
    <p:sldId xmlns:r="http://schemas.openxmlformats.org/officeDocument/2006/relationships" id="257" r:id="R731d772258fe4dae"/>
    <p:sldId xmlns:r="http://schemas.openxmlformats.org/officeDocument/2006/relationships" id="258" r:id="Rdccd84d7aa0b4e3f"/>
    <p:sldId xmlns:r="http://schemas.openxmlformats.org/officeDocument/2006/relationships" id="259" r:id="R555e5bbb06a4456b"/>
    <p:sldId xmlns:r="http://schemas.openxmlformats.org/officeDocument/2006/relationships" id="260" r:id="Rbe1a665a3a7148f2"/>
    <p:sldId xmlns:r="http://schemas.openxmlformats.org/officeDocument/2006/relationships" id="261" r:id="Rdeadaa79e252470c"/>
    <p:sldId xmlns:r="http://schemas.openxmlformats.org/officeDocument/2006/relationships" id="262" r:id="R6824fbdeb2eb4e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d8aa360994dbc" /><Relationship Type="http://schemas.openxmlformats.org/officeDocument/2006/relationships/slide" Target="/ppt/slides/slide1.xml" Id="Rf2f6421b1df74452" /><Relationship Type="http://schemas.openxmlformats.org/officeDocument/2006/relationships/slide" Target="/ppt/slides/slide2.xml" Id="R731d772258fe4dae" /><Relationship Type="http://schemas.openxmlformats.org/officeDocument/2006/relationships/slide" Target="/ppt/slides/slide3.xml" Id="Rdccd84d7aa0b4e3f" /><Relationship Type="http://schemas.openxmlformats.org/officeDocument/2006/relationships/slide" Target="/ppt/slides/slide4.xml" Id="R555e5bbb06a4456b" /><Relationship Type="http://schemas.openxmlformats.org/officeDocument/2006/relationships/slide" Target="/ppt/slides/slide5.xml" Id="Rbe1a665a3a7148f2" /><Relationship Type="http://schemas.openxmlformats.org/officeDocument/2006/relationships/slide" Target="/ppt/slides/slide6.xml" Id="Rdeadaa79e252470c" /><Relationship Type="http://schemas.openxmlformats.org/officeDocument/2006/relationships/slide" Target="/ppt/slides/slide7.xml" Id="R6824fbdeb2eb4e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745eddfe34b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5c5342ddf40dc" /><Relationship Type="http://schemas.openxmlformats.org/officeDocument/2006/relationships/theme" Target="/ppt/slideMasters/theme/theme1.xml" Id="R141c31b58d14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d5c5342ddf40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aeff334ee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d038dfcd747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12d3116c8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67031663740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d4176c25e4c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10580673444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1f24df5b047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HELAND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LANDSVERK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934 873 580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HELAND HOLDING AS</a:t>
            </a:r>
          </a:p>
        </p:txBody>
      </p:sp>
    </p:spTree>
  </p:cSld>
  <p:clrMapOvr>
    <a:masterClrMapping xmlns:a="http://schemas.openxmlformats.org/drawingml/2006/main"/>
  </p:clrMapOvr>
</p:sld>
</file>