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9569451f1c94cc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5cf7e5cd5eb4664"/>
  </p:sldMasterIdLst>
  <p:sldIdLst>
    <p:sldId xmlns:r="http://schemas.openxmlformats.org/officeDocument/2006/relationships" id="256" r:id="Rb617da4fa3564bc4"/>
    <p:sldId xmlns:r="http://schemas.openxmlformats.org/officeDocument/2006/relationships" id="257" r:id="Rac577bd941404381"/>
    <p:sldId xmlns:r="http://schemas.openxmlformats.org/officeDocument/2006/relationships" id="258" r:id="R3244c09075fa44cf"/>
    <p:sldId xmlns:r="http://schemas.openxmlformats.org/officeDocument/2006/relationships" id="259" r:id="R6912dbfb52d046a5"/>
    <p:sldId xmlns:r="http://schemas.openxmlformats.org/officeDocument/2006/relationships" id="260" r:id="R79d16050f7454a15"/>
    <p:sldId xmlns:r="http://schemas.openxmlformats.org/officeDocument/2006/relationships" id="261" r:id="Rbf5cdc1253f04f27"/>
    <p:sldId xmlns:r="http://schemas.openxmlformats.org/officeDocument/2006/relationships" id="262" r:id="Rbeca3a3dad1f4ae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cf7e5cd5eb4664" /><Relationship Type="http://schemas.openxmlformats.org/officeDocument/2006/relationships/slide" Target="/ppt/slides/slide1.xml" Id="Rb617da4fa3564bc4" /><Relationship Type="http://schemas.openxmlformats.org/officeDocument/2006/relationships/slide" Target="/ppt/slides/slide2.xml" Id="Rac577bd941404381" /><Relationship Type="http://schemas.openxmlformats.org/officeDocument/2006/relationships/slide" Target="/ppt/slides/slide3.xml" Id="R3244c09075fa44cf" /><Relationship Type="http://schemas.openxmlformats.org/officeDocument/2006/relationships/slide" Target="/ppt/slides/slide4.xml" Id="R6912dbfb52d046a5" /><Relationship Type="http://schemas.openxmlformats.org/officeDocument/2006/relationships/slide" Target="/ppt/slides/slide5.xml" Id="R79d16050f7454a15" /><Relationship Type="http://schemas.openxmlformats.org/officeDocument/2006/relationships/slide" Target="/ppt/slides/slide6.xml" Id="Rbf5cdc1253f04f27" /><Relationship Type="http://schemas.openxmlformats.org/officeDocument/2006/relationships/slide" Target="/ppt/slides/slide7.xml" Id="Rbeca3a3dad1f4ae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ec4553746846e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a82806a6744e34" /><Relationship Type="http://schemas.openxmlformats.org/officeDocument/2006/relationships/theme" Target="/ppt/slideMasters/theme/theme1.xml" Id="R4c46225d86a04aa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ca82806a6744e3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81e296e1ec422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53479e9a9949a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bd867c0f2e413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066b9895234a7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558515e73745a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8b3ff1d203486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95204b810a476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L/K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L/K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L/K HOLDING AS ble etablert [år] og holder til i Skien.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L/K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L/K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L/K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−34 214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−10 714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622 820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L/K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KRISTINE BROKKE EKELAND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LUKAS EKELAND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L/K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Bakkane 113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3728 Skien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934 873 297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L/K HOLDING AS</a:t>
            </a:r>
          </a:p>
        </p:txBody>
      </p:sp>
    </p:spTree>
  </p:cSld>
  <p:clrMapOvr>
    <a:masterClrMapping xmlns:a="http://schemas.openxmlformats.org/drawingml/2006/main"/>
  </p:clrMapOvr>
</p:sld>
</file>