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da04d49fd042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026172031b447a"/>
  </p:sldMasterIdLst>
  <p:sldIdLst>
    <p:sldId xmlns:r="http://schemas.openxmlformats.org/officeDocument/2006/relationships" id="256" r:id="R9cb15924c4ce48bf"/>
    <p:sldId xmlns:r="http://schemas.openxmlformats.org/officeDocument/2006/relationships" id="257" r:id="R794d4390b9bf47df"/>
    <p:sldId xmlns:r="http://schemas.openxmlformats.org/officeDocument/2006/relationships" id="258" r:id="R7971c5964a884c50"/>
    <p:sldId xmlns:r="http://schemas.openxmlformats.org/officeDocument/2006/relationships" id="259" r:id="R1488fa7baeaa4972"/>
    <p:sldId xmlns:r="http://schemas.openxmlformats.org/officeDocument/2006/relationships" id="260" r:id="R59a5e8ca08b44bb0"/>
    <p:sldId xmlns:r="http://schemas.openxmlformats.org/officeDocument/2006/relationships" id="261" r:id="Rdf2e19721a344702"/>
    <p:sldId xmlns:r="http://schemas.openxmlformats.org/officeDocument/2006/relationships" id="262" r:id="R93fd92d081ed4f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026172031b447a" /><Relationship Type="http://schemas.openxmlformats.org/officeDocument/2006/relationships/slide" Target="/ppt/slides/slide1.xml" Id="R9cb15924c4ce48bf" /><Relationship Type="http://schemas.openxmlformats.org/officeDocument/2006/relationships/slide" Target="/ppt/slides/slide2.xml" Id="R794d4390b9bf47df" /><Relationship Type="http://schemas.openxmlformats.org/officeDocument/2006/relationships/slide" Target="/ppt/slides/slide3.xml" Id="R7971c5964a884c50" /><Relationship Type="http://schemas.openxmlformats.org/officeDocument/2006/relationships/slide" Target="/ppt/slides/slide4.xml" Id="R1488fa7baeaa4972" /><Relationship Type="http://schemas.openxmlformats.org/officeDocument/2006/relationships/slide" Target="/ppt/slides/slide5.xml" Id="R59a5e8ca08b44bb0" /><Relationship Type="http://schemas.openxmlformats.org/officeDocument/2006/relationships/slide" Target="/ppt/slides/slide6.xml" Id="Rdf2e19721a344702" /><Relationship Type="http://schemas.openxmlformats.org/officeDocument/2006/relationships/slide" Target="/ppt/slides/slide7.xml" Id="R93fd92d081ed4f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2903a285b444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7545328724042" /><Relationship Type="http://schemas.openxmlformats.org/officeDocument/2006/relationships/theme" Target="/ppt/slideMasters/theme/theme1.xml" Id="R917f407a87e049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d75453287240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b2676fe9d4e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5fc2d3a7e44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5de374c934e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7d7a34d6549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0e0bed8184c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73d0168ef47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70e5eca3d4d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PAMS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PAMS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337 729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MIDTUN FINSTAD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Harevegen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4351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934 872 037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PAMS AS</a:t>
            </a:r>
          </a:p>
        </p:txBody>
      </p:sp>
    </p:spTree>
  </p:cSld>
  <p:clrMapOvr>
    <a:masterClrMapping xmlns:a="http://schemas.openxmlformats.org/drawingml/2006/main"/>
  </p:clrMapOvr>
</p:sld>
</file>