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1ce7803d04f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8e98313d8942ad"/>
  </p:sldMasterIdLst>
  <p:sldIdLst>
    <p:sldId xmlns:r="http://schemas.openxmlformats.org/officeDocument/2006/relationships" id="256" r:id="Rd4cca1a14dfb456d"/>
    <p:sldId xmlns:r="http://schemas.openxmlformats.org/officeDocument/2006/relationships" id="257" r:id="Re8c38ad85a8a43b8"/>
    <p:sldId xmlns:r="http://schemas.openxmlformats.org/officeDocument/2006/relationships" id="258" r:id="R7eca6d04695448cc"/>
    <p:sldId xmlns:r="http://schemas.openxmlformats.org/officeDocument/2006/relationships" id="259" r:id="Rb8135fbb405742c5"/>
    <p:sldId xmlns:r="http://schemas.openxmlformats.org/officeDocument/2006/relationships" id="260" r:id="Rffe4c1583b284335"/>
    <p:sldId xmlns:r="http://schemas.openxmlformats.org/officeDocument/2006/relationships" id="261" r:id="R0d626543eb734074"/>
    <p:sldId xmlns:r="http://schemas.openxmlformats.org/officeDocument/2006/relationships" id="262" r:id="R958d68949c614c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e98313d8942ad" /><Relationship Type="http://schemas.openxmlformats.org/officeDocument/2006/relationships/slide" Target="/ppt/slides/slide1.xml" Id="Rd4cca1a14dfb456d" /><Relationship Type="http://schemas.openxmlformats.org/officeDocument/2006/relationships/slide" Target="/ppt/slides/slide2.xml" Id="Re8c38ad85a8a43b8" /><Relationship Type="http://schemas.openxmlformats.org/officeDocument/2006/relationships/slide" Target="/ppt/slides/slide3.xml" Id="R7eca6d04695448cc" /><Relationship Type="http://schemas.openxmlformats.org/officeDocument/2006/relationships/slide" Target="/ppt/slides/slide4.xml" Id="Rb8135fbb405742c5" /><Relationship Type="http://schemas.openxmlformats.org/officeDocument/2006/relationships/slide" Target="/ppt/slides/slide5.xml" Id="Rffe4c1583b284335" /><Relationship Type="http://schemas.openxmlformats.org/officeDocument/2006/relationships/slide" Target="/ppt/slides/slide6.xml" Id="R0d626543eb734074" /><Relationship Type="http://schemas.openxmlformats.org/officeDocument/2006/relationships/slide" Target="/ppt/slides/slide7.xml" Id="R958d68949c614c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bc1aa6432a4b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1c0cbf3d64b52" /><Relationship Type="http://schemas.openxmlformats.org/officeDocument/2006/relationships/theme" Target="/ppt/slideMasters/theme/theme1.xml" Id="Ra999e3c5cc454e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91c0cbf3d64b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77de01d814c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8a145cb1949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74470175944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2004f686741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f058c7c8443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5c4e562ce48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8f23e48104f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RUDCON HOLDING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4 901 397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5 944 825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RUDOLFSEN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RUDOLFSEN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934 865 898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