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2ae6aff61ba43a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dea346e97594e4c"/>
  </p:sldMasterIdLst>
  <p:sldIdLst>
    <p:sldId xmlns:r="http://schemas.openxmlformats.org/officeDocument/2006/relationships" id="256" r:id="Rd5325be71f5a455e"/>
    <p:sldId xmlns:r="http://schemas.openxmlformats.org/officeDocument/2006/relationships" id="257" r:id="R7d650a17deb24bbc"/>
    <p:sldId xmlns:r="http://schemas.openxmlformats.org/officeDocument/2006/relationships" id="258" r:id="R6e6dd04fe4de49c5"/>
    <p:sldId xmlns:r="http://schemas.openxmlformats.org/officeDocument/2006/relationships" id="259" r:id="R059a47e272954ac1"/>
    <p:sldId xmlns:r="http://schemas.openxmlformats.org/officeDocument/2006/relationships" id="260" r:id="R91ce70eddb574f70"/>
    <p:sldId xmlns:r="http://schemas.openxmlformats.org/officeDocument/2006/relationships" id="261" r:id="R6b39fd6e02fa4185"/>
    <p:sldId xmlns:r="http://schemas.openxmlformats.org/officeDocument/2006/relationships" id="262" r:id="Rad04d031837a48b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ea346e97594e4c" /><Relationship Type="http://schemas.openxmlformats.org/officeDocument/2006/relationships/slide" Target="/ppt/slides/slide1.xml" Id="Rd5325be71f5a455e" /><Relationship Type="http://schemas.openxmlformats.org/officeDocument/2006/relationships/slide" Target="/ppt/slides/slide2.xml" Id="R7d650a17deb24bbc" /><Relationship Type="http://schemas.openxmlformats.org/officeDocument/2006/relationships/slide" Target="/ppt/slides/slide3.xml" Id="R6e6dd04fe4de49c5" /><Relationship Type="http://schemas.openxmlformats.org/officeDocument/2006/relationships/slide" Target="/ppt/slides/slide4.xml" Id="R059a47e272954ac1" /><Relationship Type="http://schemas.openxmlformats.org/officeDocument/2006/relationships/slide" Target="/ppt/slides/slide5.xml" Id="R91ce70eddb574f70" /><Relationship Type="http://schemas.openxmlformats.org/officeDocument/2006/relationships/slide" Target="/ppt/slides/slide6.xml" Id="R6b39fd6e02fa4185" /><Relationship Type="http://schemas.openxmlformats.org/officeDocument/2006/relationships/slide" Target="/ppt/slides/slide7.xml" Id="Rad04d031837a48b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1fdad6ea47419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eff9b0cc3f4f83" /><Relationship Type="http://schemas.openxmlformats.org/officeDocument/2006/relationships/theme" Target="/ppt/slideMasters/theme/theme1.xml" Id="Rbab3cc6129f3428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eeff9b0cc3f4f8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cae1f36e0540a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cf72b86cce43c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8c2f66429e401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6ba2b7973a409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2eb4b086e04e7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77e4e1d1dd487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78ea8cfe7c4ee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BARLEY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BARLEY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BARLEY HOLDING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BARLEY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BARLEY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BARLEY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−6 522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−29 199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−4 269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718 404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BARLEY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JAKOB ASK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BARLEY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Beinestadheia 118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4638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934 860 462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BARLEY HOLDING AS</a:t>
            </a:r>
          </a:p>
        </p:txBody>
      </p:sp>
    </p:spTree>
  </p:cSld>
  <p:clrMapOvr>
    <a:masterClrMapping xmlns:a="http://schemas.openxmlformats.org/drawingml/2006/main"/>
  </p:clrMapOvr>
</p:sld>
</file>