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3fced4dabf45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2eb35c90534bc3"/>
  </p:sldMasterIdLst>
  <p:sldIdLst>
    <p:sldId xmlns:r="http://schemas.openxmlformats.org/officeDocument/2006/relationships" id="256" r:id="R57169e6dba944314"/>
    <p:sldId xmlns:r="http://schemas.openxmlformats.org/officeDocument/2006/relationships" id="257" r:id="Rd1554805abec41a9"/>
    <p:sldId xmlns:r="http://schemas.openxmlformats.org/officeDocument/2006/relationships" id="258" r:id="R6a252ce5221e4050"/>
    <p:sldId xmlns:r="http://schemas.openxmlformats.org/officeDocument/2006/relationships" id="259" r:id="R13acbc4548f54a1a"/>
    <p:sldId xmlns:r="http://schemas.openxmlformats.org/officeDocument/2006/relationships" id="260" r:id="Rc072b8e3492d48c2"/>
    <p:sldId xmlns:r="http://schemas.openxmlformats.org/officeDocument/2006/relationships" id="261" r:id="R4e0c8bf113b84f9c"/>
    <p:sldId xmlns:r="http://schemas.openxmlformats.org/officeDocument/2006/relationships" id="262" r:id="R11819df0f91940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eb35c90534bc3" /><Relationship Type="http://schemas.openxmlformats.org/officeDocument/2006/relationships/slide" Target="/ppt/slides/slide1.xml" Id="R57169e6dba944314" /><Relationship Type="http://schemas.openxmlformats.org/officeDocument/2006/relationships/slide" Target="/ppt/slides/slide2.xml" Id="Rd1554805abec41a9" /><Relationship Type="http://schemas.openxmlformats.org/officeDocument/2006/relationships/slide" Target="/ppt/slides/slide3.xml" Id="R6a252ce5221e4050" /><Relationship Type="http://schemas.openxmlformats.org/officeDocument/2006/relationships/slide" Target="/ppt/slides/slide4.xml" Id="R13acbc4548f54a1a" /><Relationship Type="http://schemas.openxmlformats.org/officeDocument/2006/relationships/slide" Target="/ppt/slides/slide5.xml" Id="Rc072b8e3492d48c2" /><Relationship Type="http://schemas.openxmlformats.org/officeDocument/2006/relationships/slide" Target="/ppt/slides/slide6.xml" Id="R4e0c8bf113b84f9c" /><Relationship Type="http://schemas.openxmlformats.org/officeDocument/2006/relationships/slide" Target="/ppt/slides/slide7.xml" Id="R11819df0f91940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ba429b5e643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a9f1c6e2d45cf" /><Relationship Type="http://schemas.openxmlformats.org/officeDocument/2006/relationships/theme" Target="/ppt/slideMasters/theme/theme1.xml" Id="Rb3b9b466ccc4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a9f1c6e2d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fdf4b8d55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3c42192184e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15fc21c07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0e63ecdf9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291655c17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e8bac17e64f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cf7e8e2404e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KGB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KGB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GILJE BJØNDAL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H0513, Dælenenggata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934 857 410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KGB FINANS AS</a:t>
            </a:r>
          </a:p>
        </p:txBody>
      </p:sp>
    </p:spTree>
  </p:cSld>
  <p:clrMapOvr>
    <a:masterClrMapping xmlns:a="http://schemas.openxmlformats.org/drawingml/2006/main"/>
  </p:clrMapOvr>
</p:sld>
</file>