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ecbba014ef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1c9793f1645a2"/>
  </p:sldMasterIdLst>
  <p:sldIdLst>
    <p:sldId xmlns:r="http://schemas.openxmlformats.org/officeDocument/2006/relationships" id="256" r:id="R7e64c9f5535948dd"/>
    <p:sldId xmlns:r="http://schemas.openxmlformats.org/officeDocument/2006/relationships" id="257" r:id="R3b2253f492bd4e70"/>
    <p:sldId xmlns:r="http://schemas.openxmlformats.org/officeDocument/2006/relationships" id="258" r:id="R1fd35e73bc624d9e"/>
    <p:sldId xmlns:r="http://schemas.openxmlformats.org/officeDocument/2006/relationships" id="259" r:id="R7fd790b8f2e54514"/>
    <p:sldId xmlns:r="http://schemas.openxmlformats.org/officeDocument/2006/relationships" id="260" r:id="Rea8f929968ea41d7"/>
    <p:sldId xmlns:r="http://schemas.openxmlformats.org/officeDocument/2006/relationships" id="261" r:id="Rf9076380780b4c4e"/>
    <p:sldId xmlns:r="http://schemas.openxmlformats.org/officeDocument/2006/relationships" id="262" r:id="R284306f889ca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1c9793f1645a2" /><Relationship Type="http://schemas.openxmlformats.org/officeDocument/2006/relationships/slide" Target="/ppt/slides/slide1.xml" Id="R7e64c9f5535948dd" /><Relationship Type="http://schemas.openxmlformats.org/officeDocument/2006/relationships/slide" Target="/ppt/slides/slide2.xml" Id="R3b2253f492bd4e70" /><Relationship Type="http://schemas.openxmlformats.org/officeDocument/2006/relationships/slide" Target="/ppt/slides/slide3.xml" Id="R1fd35e73bc624d9e" /><Relationship Type="http://schemas.openxmlformats.org/officeDocument/2006/relationships/slide" Target="/ppt/slides/slide4.xml" Id="R7fd790b8f2e54514" /><Relationship Type="http://schemas.openxmlformats.org/officeDocument/2006/relationships/slide" Target="/ppt/slides/slide5.xml" Id="Rea8f929968ea41d7" /><Relationship Type="http://schemas.openxmlformats.org/officeDocument/2006/relationships/slide" Target="/ppt/slides/slide6.xml" Id="Rf9076380780b4c4e" /><Relationship Type="http://schemas.openxmlformats.org/officeDocument/2006/relationships/slide" Target="/ppt/slides/slide7.xml" Id="R284306f889ca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1c204683548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5c4c671f44397" /><Relationship Type="http://schemas.openxmlformats.org/officeDocument/2006/relationships/theme" Target="/ppt/slideMasters/theme/theme1.xml" Id="Rd8ad2134d2a9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25c4c671f4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13d3b1d354e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123a9aade43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7e52c5366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f1439384a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98de94be541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494b5b1e948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c1b509a48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INOVAL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INOVAL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VALENTINA GONZALEZ FRAHM-BÅKIND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Hovemarka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934 855 574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INOVAL INVEST AS</a:t>
            </a:r>
          </a:p>
        </p:txBody>
      </p:sp>
    </p:spTree>
  </p:cSld>
  <p:clrMapOvr>
    <a:masterClrMapping xmlns:a="http://schemas.openxmlformats.org/drawingml/2006/main"/>
  </p:clrMapOvr>
</p:sld>
</file>