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7ab4fe0b0604ca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88e9ff277754b23"/>
  </p:sldMasterIdLst>
  <p:sldIdLst>
    <p:sldId xmlns:r="http://schemas.openxmlformats.org/officeDocument/2006/relationships" id="256" r:id="R6087b5c92d894cc3"/>
    <p:sldId xmlns:r="http://schemas.openxmlformats.org/officeDocument/2006/relationships" id="257" r:id="Rfc6f46da35ed44df"/>
    <p:sldId xmlns:r="http://schemas.openxmlformats.org/officeDocument/2006/relationships" id="258" r:id="R9d315ccfdcf04b2f"/>
    <p:sldId xmlns:r="http://schemas.openxmlformats.org/officeDocument/2006/relationships" id="259" r:id="R930be99bb77e447a"/>
    <p:sldId xmlns:r="http://schemas.openxmlformats.org/officeDocument/2006/relationships" id="260" r:id="Rfc74c8c5407e4156"/>
    <p:sldId xmlns:r="http://schemas.openxmlformats.org/officeDocument/2006/relationships" id="261" r:id="R5f13217468d1475b"/>
    <p:sldId xmlns:r="http://schemas.openxmlformats.org/officeDocument/2006/relationships" id="262" r:id="R94c24233e4024b7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88e9ff277754b23" /><Relationship Type="http://schemas.openxmlformats.org/officeDocument/2006/relationships/slide" Target="/ppt/slides/slide1.xml" Id="R6087b5c92d894cc3" /><Relationship Type="http://schemas.openxmlformats.org/officeDocument/2006/relationships/slide" Target="/ppt/slides/slide2.xml" Id="Rfc6f46da35ed44df" /><Relationship Type="http://schemas.openxmlformats.org/officeDocument/2006/relationships/slide" Target="/ppt/slides/slide3.xml" Id="R9d315ccfdcf04b2f" /><Relationship Type="http://schemas.openxmlformats.org/officeDocument/2006/relationships/slide" Target="/ppt/slides/slide4.xml" Id="R930be99bb77e447a" /><Relationship Type="http://schemas.openxmlformats.org/officeDocument/2006/relationships/slide" Target="/ppt/slides/slide5.xml" Id="Rfc74c8c5407e4156" /><Relationship Type="http://schemas.openxmlformats.org/officeDocument/2006/relationships/slide" Target="/ppt/slides/slide6.xml" Id="R5f13217468d1475b" /><Relationship Type="http://schemas.openxmlformats.org/officeDocument/2006/relationships/slide" Target="/ppt/slides/slide7.xml" Id="R94c24233e4024b7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2a58ad6f12a4f3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2a6c60806344d16" /><Relationship Type="http://schemas.openxmlformats.org/officeDocument/2006/relationships/theme" Target="/ppt/slideMasters/theme/theme1.xml" Id="R17f69d3f55c7491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2a6c60806344d1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4cc519832204d4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1d780de21dd430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ea03d2bbc9e4d3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d3551de8fe4469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5a2f8de2a9b40d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661eeee52384d8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f12a5e939934fb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RH KAPITAL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RH KAPITAL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RH KAPITAL AS ble etablert [år] og holder til i Kristiansand 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RH KAPITAL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RH KAPITAL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RH KAPITAL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−2 261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−16 456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88 474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378 739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RH KAPITAL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ROLF CHRISTIAN HOLSKOG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RH KAPITAL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Marikåpeveien 20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4634 Kristiansand 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934 839 838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RH KAPITAL AS</a:t>
            </a:r>
          </a:p>
        </p:txBody>
      </p:sp>
    </p:spTree>
  </p:cSld>
  <p:clrMapOvr>
    <a:masterClrMapping xmlns:a="http://schemas.openxmlformats.org/drawingml/2006/main"/>
  </p:clrMapOvr>
</p:sld>
</file>