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bfa4c91c3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de03ad83f48f1"/>
  </p:sldMasterIdLst>
  <p:sldIdLst>
    <p:sldId xmlns:r="http://schemas.openxmlformats.org/officeDocument/2006/relationships" id="256" r:id="R86c2257daddb4391"/>
    <p:sldId xmlns:r="http://schemas.openxmlformats.org/officeDocument/2006/relationships" id="257" r:id="R32e9d61f4b474ad9"/>
    <p:sldId xmlns:r="http://schemas.openxmlformats.org/officeDocument/2006/relationships" id="258" r:id="Re1f7c4c323a243bd"/>
    <p:sldId xmlns:r="http://schemas.openxmlformats.org/officeDocument/2006/relationships" id="259" r:id="R838c224663f944bc"/>
    <p:sldId xmlns:r="http://schemas.openxmlformats.org/officeDocument/2006/relationships" id="260" r:id="R5aba03b6ce224e69"/>
    <p:sldId xmlns:r="http://schemas.openxmlformats.org/officeDocument/2006/relationships" id="261" r:id="R3375802909c8473f"/>
    <p:sldId xmlns:r="http://schemas.openxmlformats.org/officeDocument/2006/relationships" id="262" r:id="R85c2263ef23d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de03ad83f48f1" /><Relationship Type="http://schemas.openxmlformats.org/officeDocument/2006/relationships/slide" Target="/ppt/slides/slide1.xml" Id="R86c2257daddb4391" /><Relationship Type="http://schemas.openxmlformats.org/officeDocument/2006/relationships/slide" Target="/ppt/slides/slide2.xml" Id="R32e9d61f4b474ad9" /><Relationship Type="http://schemas.openxmlformats.org/officeDocument/2006/relationships/slide" Target="/ppt/slides/slide3.xml" Id="Re1f7c4c323a243bd" /><Relationship Type="http://schemas.openxmlformats.org/officeDocument/2006/relationships/slide" Target="/ppt/slides/slide4.xml" Id="R838c224663f944bc" /><Relationship Type="http://schemas.openxmlformats.org/officeDocument/2006/relationships/slide" Target="/ppt/slides/slide5.xml" Id="R5aba03b6ce224e69" /><Relationship Type="http://schemas.openxmlformats.org/officeDocument/2006/relationships/slide" Target="/ppt/slides/slide6.xml" Id="R3375802909c8473f" /><Relationship Type="http://schemas.openxmlformats.org/officeDocument/2006/relationships/slide" Target="/ppt/slides/slide7.xml" Id="R85c2263ef23d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a0eee3a16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eba620cdb48c2" /><Relationship Type="http://schemas.openxmlformats.org/officeDocument/2006/relationships/theme" Target="/ppt/slideMasters/theme/theme1.xml" Id="R59f8ac8d881b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eba620cdb48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cd8830c36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6a845f1cc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2194ff500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fa0b8fc32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526d2032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72073aa614f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e4ea71e53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STOLPEN HOLDING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WESTBY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Bryggjegota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934 836 626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