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030b5bf52c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f3f5a2e6d4c04"/>
  </p:sldMasterIdLst>
  <p:sldIdLst>
    <p:sldId xmlns:r="http://schemas.openxmlformats.org/officeDocument/2006/relationships" id="256" r:id="Rbbd78fbd45574d47"/>
    <p:sldId xmlns:r="http://schemas.openxmlformats.org/officeDocument/2006/relationships" id="257" r:id="Re7cf14c7d59d4e6c"/>
    <p:sldId xmlns:r="http://schemas.openxmlformats.org/officeDocument/2006/relationships" id="258" r:id="Rf2b9b312bda74207"/>
    <p:sldId xmlns:r="http://schemas.openxmlformats.org/officeDocument/2006/relationships" id="259" r:id="Rfe312e161e8a480f"/>
    <p:sldId xmlns:r="http://schemas.openxmlformats.org/officeDocument/2006/relationships" id="260" r:id="R4cfb82a5f663427e"/>
    <p:sldId xmlns:r="http://schemas.openxmlformats.org/officeDocument/2006/relationships" id="261" r:id="R6b10ff9c3807453e"/>
    <p:sldId xmlns:r="http://schemas.openxmlformats.org/officeDocument/2006/relationships" id="262" r:id="R4b79136d36a5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f3f5a2e6d4c04" /><Relationship Type="http://schemas.openxmlformats.org/officeDocument/2006/relationships/slide" Target="/ppt/slides/slide1.xml" Id="Rbbd78fbd45574d47" /><Relationship Type="http://schemas.openxmlformats.org/officeDocument/2006/relationships/slide" Target="/ppt/slides/slide2.xml" Id="Re7cf14c7d59d4e6c" /><Relationship Type="http://schemas.openxmlformats.org/officeDocument/2006/relationships/slide" Target="/ppt/slides/slide3.xml" Id="Rf2b9b312bda74207" /><Relationship Type="http://schemas.openxmlformats.org/officeDocument/2006/relationships/slide" Target="/ppt/slides/slide4.xml" Id="Rfe312e161e8a480f" /><Relationship Type="http://schemas.openxmlformats.org/officeDocument/2006/relationships/slide" Target="/ppt/slides/slide5.xml" Id="R4cfb82a5f663427e" /><Relationship Type="http://schemas.openxmlformats.org/officeDocument/2006/relationships/slide" Target="/ppt/slides/slide6.xml" Id="R6b10ff9c3807453e" /><Relationship Type="http://schemas.openxmlformats.org/officeDocument/2006/relationships/slide" Target="/ppt/slides/slide7.xml" Id="R4b79136d36a5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f86c81393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15e371e5c4235" /><Relationship Type="http://schemas.openxmlformats.org/officeDocument/2006/relationships/theme" Target="/ppt/slideMasters/theme/theme1.xml" Id="R46e1691c4cd1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15e371e5c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d76efcf81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9f7321395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b88e0a69c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24155b003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8633c653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522633dfe4c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e777961f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DVERGSTJERNE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DVERGSNES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