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238abd4fdf4e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fd3b25e4434e62"/>
  </p:sldMasterIdLst>
  <p:sldIdLst>
    <p:sldId xmlns:r="http://schemas.openxmlformats.org/officeDocument/2006/relationships" id="256" r:id="R64a41e576fef48d4"/>
    <p:sldId xmlns:r="http://schemas.openxmlformats.org/officeDocument/2006/relationships" id="257" r:id="Rb46329097df548bc"/>
    <p:sldId xmlns:r="http://schemas.openxmlformats.org/officeDocument/2006/relationships" id="258" r:id="Rf03ba891ee454b02"/>
    <p:sldId xmlns:r="http://schemas.openxmlformats.org/officeDocument/2006/relationships" id="259" r:id="Rcb92d4705f1b420f"/>
    <p:sldId xmlns:r="http://schemas.openxmlformats.org/officeDocument/2006/relationships" id="260" r:id="R50246f8767964b0a"/>
    <p:sldId xmlns:r="http://schemas.openxmlformats.org/officeDocument/2006/relationships" id="261" r:id="Rb0a5ecee23de47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fd3b25e4434e62" /><Relationship Type="http://schemas.openxmlformats.org/officeDocument/2006/relationships/slide" Target="/ppt/slides/slide1.xml" Id="R64a41e576fef48d4" /><Relationship Type="http://schemas.openxmlformats.org/officeDocument/2006/relationships/slide" Target="/ppt/slides/slide2.xml" Id="Rb46329097df548bc" /><Relationship Type="http://schemas.openxmlformats.org/officeDocument/2006/relationships/slide" Target="/ppt/slides/slide3.xml" Id="Rf03ba891ee454b02" /><Relationship Type="http://schemas.openxmlformats.org/officeDocument/2006/relationships/slide" Target="/ppt/slides/slide4.xml" Id="Rcb92d4705f1b420f" /><Relationship Type="http://schemas.openxmlformats.org/officeDocument/2006/relationships/slide" Target="/ppt/slides/slide5.xml" Id="R50246f8767964b0a" /><Relationship Type="http://schemas.openxmlformats.org/officeDocument/2006/relationships/slide" Target="/ppt/slides/slide6.xml" Id="Rb0a5ecee23de47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172db7510044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f629a0b0d4797" /><Relationship Type="http://schemas.openxmlformats.org/officeDocument/2006/relationships/theme" Target="/ppt/slideMasters/theme/theme1.xml" Id="Rd477d294681847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2f629a0b0d47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37f85669346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5f56e1b8d42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65fcd1ba349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bc354f84954b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8a95b5df941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2f2df16c240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DVERGSTJERNE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Annette Dvergsnes, Strandveien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934 824 113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DVERGSTJERNE HOLDING AS</a:t>
            </a:r>
          </a:p>
        </p:txBody>
      </p:sp>
    </p:spTree>
  </p:cSld>
  <p:clrMapOvr>
    <a:masterClrMapping xmlns:a="http://schemas.openxmlformats.org/drawingml/2006/main"/>
  </p:clrMapOvr>
</p:sld>
</file>