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da44121b3245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6831a024234e20"/>
  </p:sldMasterIdLst>
  <p:sldIdLst>
    <p:sldId xmlns:r="http://schemas.openxmlformats.org/officeDocument/2006/relationships" id="256" r:id="R7aeaa0379fff4fb8"/>
    <p:sldId xmlns:r="http://schemas.openxmlformats.org/officeDocument/2006/relationships" id="257" r:id="Rbb50d60d15c64de0"/>
    <p:sldId xmlns:r="http://schemas.openxmlformats.org/officeDocument/2006/relationships" id="258" r:id="Rc31bf1c7a3394533"/>
    <p:sldId xmlns:r="http://schemas.openxmlformats.org/officeDocument/2006/relationships" id="259" r:id="Re343ae50a5ee4d45"/>
    <p:sldId xmlns:r="http://schemas.openxmlformats.org/officeDocument/2006/relationships" id="260" r:id="R544317026fd645a7"/>
    <p:sldId xmlns:r="http://schemas.openxmlformats.org/officeDocument/2006/relationships" id="261" r:id="Rc967cf548d294c0a"/>
    <p:sldId xmlns:r="http://schemas.openxmlformats.org/officeDocument/2006/relationships" id="262" r:id="Rc58c8bec3cac4c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831a024234e20" /><Relationship Type="http://schemas.openxmlformats.org/officeDocument/2006/relationships/slide" Target="/ppt/slides/slide1.xml" Id="R7aeaa0379fff4fb8" /><Relationship Type="http://schemas.openxmlformats.org/officeDocument/2006/relationships/slide" Target="/ppt/slides/slide2.xml" Id="Rbb50d60d15c64de0" /><Relationship Type="http://schemas.openxmlformats.org/officeDocument/2006/relationships/slide" Target="/ppt/slides/slide3.xml" Id="Rc31bf1c7a3394533" /><Relationship Type="http://schemas.openxmlformats.org/officeDocument/2006/relationships/slide" Target="/ppt/slides/slide4.xml" Id="Re343ae50a5ee4d45" /><Relationship Type="http://schemas.openxmlformats.org/officeDocument/2006/relationships/slide" Target="/ppt/slides/slide5.xml" Id="R544317026fd645a7" /><Relationship Type="http://schemas.openxmlformats.org/officeDocument/2006/relationships/slide" Target="/ppt/slides/slide6.xml" Id="Rc967cf548d294c0a" /><Relationship Type="http://schemas.openxmlformats.org/officeDocument/2006/relationships/slide" Target="/ppt/slides/slide7.xml" Id="Rc58c8bec3cac4c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0aa1cc56746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015e723da497e" /><Relationship Type="http://schemas.openxmlformats.org/officeDocument/2006/relationships/theme" Target="/ppt/slideMasters/theme/theme1.xml" Id="R4b78c57fedc442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e015e723da49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c01977e3c4a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832c4130f43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4cc38a60c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05675214f41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2adefb10e4c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ccb65a23d45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6cf4f2f2e42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ØSTLAND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351 725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ANITA ØSTLAND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Høyanfjellet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3728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934 822 455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 INVEST AS</a:t>
            </a:r>
          </a:p>
        </p:txBody>
      </p:sp>
    </p:spTree>
  </p:cSld>
  <p:clrMapOvr>
    <a:masterClrMapping xmlns:a="http://schemas.openxmlformats.org/drawingml/2006/main"/>
  </p:clrMapOvr>
</p:sld>
</file>