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9601e9b6235446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53430ec196c4192"/>
  </p:sldMasterIdLst>
  <p:sldIdLst>
    <p:sldId xmlns:r="http://schemas.openxmlformats.org/officeDocument/2006/relationships" id="256" r:id="Ra0c1522adc7141a4"/>
    <p:sldId xmlns:r="http://schemas.openxmlformats.org/officeDocument/2006/relationships" id="257" r:id="R3d71b26cb9714c49"/>
    <p:sldId xmlns:r="http://schemas.openxmlformats.org/officeDocument/2006/relationships" id="258" r:id="R0a348928ac5c4497"/>
    <p:sldId xmlns:r="http://schemas.openxmlformats.org/officeDocument/2006/relationships" id="259" r:id="R57109ff425cd4d0b"/>
    <p:sldId xmlns:r="http://schemas.openxmlformats.org/officeDocument/2006/relationships" id="260" r:id="R20ddd12924204583"/>
    <p:sldId xmlns:r="http://schemas.openxmlformats.org/officeDocument/2006/relationships" id="261" r:id="R3f81f1faf6ea47e9"/>
    <p:sldId xmlns:r="http://schemas.openxmlformats.org/officeDocument/2006/relationships" id="262" r:id="R01e2743d492e4a3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53430ec196c4192" /><Relationship Type="http://schemas.openxmlformats.org/officeDocument/2006/relationships/slide" Target="/ppt/slides/slide1.xml" Id="Ra0c1522adc7141a4" /><Relationship Type="http://schemas.openxmlformats.org/officeDocument/2006/relationships/slide" Target="/ppt/slides/slide2.xml" Id="R3d71b26cb9714c49" /><Relationship Type="http://schemas.openxmlformats.org/officeDocument/2006/relationships/slide" Target="/ppt/slides/slide3.xml" Id="R0a348928ac5c4497" /><Relationship Type="http://schemas.openxmlformats.org/officeDocument/2006/relationships/slide" Target="/ppt/slides/slide4.xml" Id="R57109ff425cd4d0b" /><Relationship Type="http://schemas.openxmlformats.org/officeDocument/2006/relationships/slide" Target="/ppt/slides/slide5.xml" Id="R20ddd12924204583" /><Relationship Type="http://schemas.openxmlformats.org/officeDocument/2006/relationships/slide" Target="/ppt/slides/slide6.xml" Id="R3f81f1faf6ea47e9" /><Relationship Type="http://schemas.openxmlformats.org/officeDocument/2006/relationships/slide" Target="/ppt/slides/slide7.xml" Id="R01e2743d492e4a3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85513accae477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d83d8d13e24cef" /><Relationship Type="http://schemas.openxmlformats.org/officeDocument/2006/relationships/theme" Target="/ppt/slideMasters/theme/theme1.xml" Id="R1d943ebd8372427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6d83d8d13e24ce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8c37d876aa142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c776b67ada44d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72f812047348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32bc32ad5c48d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d375f2699243f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e89d638e1342c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4251f5248a497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Z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Z INVEST AS ble etablert [år] og holder til i Bekkestua.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−5 797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−16 260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13 741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205 088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PIA ZCIMARZCECK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Kleivveien 34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1356 Bekkestua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934 820 355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Z INVEST AS</a:t>
            </a:r>
          </a:p>
        </p:txBody>
      </p:sp>
    </p:spTree>
  </p:cSld>
  <p:clrMapOvr>
    <a:masterClrMapping xmlns:a="http://schemas.openxmlformats.org/drawingml/2006/main"/>
  </p:clrMapOvr>
</p:sld>
</file>