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52fcac9f1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59a9fc77c4442"/>
  </p:sldMasterIdLst>
  <p:sldIdLst>
    <p:sldId xmlns:r="http://schemas.openxmlformats.org/officeDocument/2006/relationships" id="256" r:id="R99292c79c4534690"/>
    <p:sldId xmlns:r="http://schemas.openxmlformats.org/officeDocument/2006/relationships" id="257" r:id="Rac2b38ec3cb04498"/>
    <p:sldId xmlns:r="http://schemas.openxmlformats.org/officeDocument/2006/relationships" id="258" r:id="R78ed932955e84aad"/>
    <p:sldId xmlns:r="http://schemas.openxmlformats.org/officeDocument/2006/relationships" id="259" r:id="Rd22f44e8760c4a32"/>
    <p:sldId xmlns:r="http://schemas.openxmlformats.org/officeDocument/2006/relationships" id="260" r:id="R6c8bee48249340f8"/>
    <p:sldId xmlns:r="http://schemas.openxmlformats.org/officeDocument/2006/relationships" id="261" r:id="Rb8f9733553214b66"/>
    <p:sldId xmlns:r="http://schemas.openxmlformats.org/officeDocument/2006/relationships" id="262" r:id="Re3cd7da7920a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59a9fc77c4442" /><Relationship Type="http://schemas.openxmlformats.org/officeDocument/2006/relationships/slide" Target="/ppt/slides/slide1.xml" Id="R99292c79c4534690" /><Relationship Type="http://schemas.openxmlformats.org/officeDocument/2006/relationships/slide" Target="/ppt/slides/slide2.xml" Id="Rac2b38ec3cb04498" /><Relationship Type="http://schemas.openxmlformats.org/officeDocument/2006/relationships/slide" Target="/ppt/slides/slide3.xml" Id="R78ed932955e84aad" /><Relationship Type="http://schemas.openxmlformats.org/officeDocument/2006/relationships/slide" Target="/ppt/slides/slide4.xml" Id="Rd22f44e8760c4a32" /><Relationship Type="http://schemas.openxmlformats.org/officeDocument/2006/relationships/slide" Target="/ppt/slides/slide5.xml" Id="R6c8bee48249340f8" /><Relationship Type="http://schemas.openxmlformats.org/officeDocument/2006/relationships/slide" Target="/ppt/slides/slide6.xml" Id="Rb8f9733553214b66" /><Relationship Type="http://schemas.openxmlformats.org/officeDocument/2006/relationships/slide" Target="/ppt/slides/slide7.xml" Id="Re3cd7da7920a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2d16dbf28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6798d11be417f" /><Relationship Type="http://schemas.openxmlformats.org/officeDocument/2006/relationships/theme" Target="/ppt/slideMasters/theme/theme1.xml" Id="R8bb7fa81273a42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6798d11be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1c1640af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f1e41285f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b34d97d6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cb88df725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7f496772c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238bd912e4e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97720db27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HELGESTAD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AILIN HELGESTAD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Nustadveien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