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839f9a76f241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65d9243f104e5f"/>
  </p:sldMasterIdLst>
  <p:sldIdLst>
    <p:sldId xmlns:r="http://schemas.openxmlformats.org/officeDocument/2006/relationships" id="256" r:id="R25e5ff5546eb4510"/>
    <p:sldId xmlns:r="http://schemas.openxmlformats.org/officeDocument/2006/relationships" id="257" r:id="R6f0a51af617b4e38"/>
    <p:sldId xmlns:r="http://schemas.openxmlformats.org/officeDocument/2006/relationships" id="258" r:id="R9e95130fb0584951"/>
    <p:sldId xmlns:r="http://schemas.openxmlformats.org/officeDocument/2006/relationships" id="259" r:id="R8145ef1d9b3147e5"/>
    <p:sldId xmlns:r="http://schemas.openxmlformats.org/officeDocument/2006/relationships" id="260" r:id="R672dee81ff4b498d"/>
    <p:sldId xmlns:r="http://schemas.openxmlformats.org/officeDocument/2006/relationships" id="261" r:id="Re90f4765a7514cd1"/>
    <p:sldId xmlns:r="http://schemas.openxmlformats.org/officeDocument/2006/relationships" id="262" r:id="R58265516a4ca4c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65d9243f104e5f" /><Relationship Type="http://schemas.openxmlformats.org/officeDocument/2006/relationships/slide" Target="/ppt/slides/slide1.xml" Id="R25e5ff5546eb4510" /><Relationship Type="http://schemas.openxmlformats.org/officeDocument/2006/relationships/slide" Target="/ppt/slides/slide2.xml" Id="R6f0a51af617b4e38" /><Relationship Type="http://schemas.openxmlformats.org/officeDocument/2006/relationships/slide" Target="/ppt/slides/slide3.xml" Id="R9e95130fb0584951" /><Relationship Type="http://schemas.openxmlformats.org/officeDocument/2006/relationships/slide" Target="/ppt/slides/slide4.xml" Id="R8145ef1d9b3147e5" /><Relationship Type="http://schemas.openxmlformats.org/officeDocument/2006/relationships/slide" Target="/ppt/slides/slide5.xml" Id="R672dee81ff4b498d" /><Relationship Type="http://schemas.openxmlformats.org/officeDocument/2006/relationships/slide" Target="/ppt/slides/slide6.xml" Id="Re90f4765a7514cd1" /><Relationship Type="http://schemas.openxmlformats.org/officeDocument/2006/relationships/slide" Target="/ppt/slides/slide7.xml" Id="R58265516a4ca4c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6348d896d941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18d63abd94f55" /><Relationship Type="http://schemas.openxmlformats.org/officeDocument/2006/relationships/theme" Target="/ppt/slideMasters/theme/theme1.xml" Id="Rc73ee06f2fee48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518d63abd94f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9027237c24f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eef1ff1e944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2ed78027b34b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5ae364991c4f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b8f5f2056f4f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7a1a0c9239428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aa7a1aacf44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KRIBBIE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KRIBBIE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KRIBBIE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KRIBBIE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KRIBBIE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KRIBBIE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−10 678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4 319 308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4 319 308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KRIBBIE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CHRISTOFFER BOOTHBY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KRIBBIE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Middelthuns gate 21B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934 802 829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KRIBBIE AS</a:t>
            </a:r>
          </a:p>
        </p:txBody>
      </p:sp>
    </p:spTree>
  </p:cSld>
  <p:clrMapOvr>
    <a:masterClrMapping xmlns:a="http://schemas.openxmlformats.org/drawingml/2006/main"/>
  </p:clrMapOvr>
</p:sld>
</file>