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7d25595c3a4f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8b07d2dc244cd6"/>
  </p:sldMasterIdLst>
  <p:sldIdLst>
    <p:sldId xmlns:r="http://schemas.openxmlformats.org/officeDocument/2006/relationships" id="256" r:id="R3d3ac216858c4299"/>
    <p:sldId xmlns:r="http://schemas.openxmlformats.org/officeDocument/2006/relationships" id="257" r:id="R7a2ae64978e5485b"/>
    <p:sldId xmlns:r="http://schemas.openxmlformats.org/officeDocument/2006/relationships" id="258" r:id="Ref62373326924206"/>
    <p:sldId xmlns:r="http://schemas.openxmlformats.org/officeDocument/2006/relationships" id="259" r:id="R3c63f96d68424b04"/>
    <p:sldId xmlns:r="http://schemas.openxmlformats.org/officeDocument/2006/relationships" id="260" r:id="R29c6dfa8faef4abe"/>
    <p:sldId xmlns:r="http://schemas.openxmlformats.org/officeDocument/2006/relationships" id="261" r:id="R932595ffaebd4a96"/>
    <p:sldId xmlns:r="http://schemas.openxmlformats.org/officeDocument/2006/relationships" id="262" r:id="R5ba27183a15746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8b07d2dc244cd6" /><Relationship Type="http://schemas.openxmlformats.org/officeDocument/2006/relationships/slide" Target="/ppt/slides/slide1.xml" Id="R3d3ac216858c4299" /><Relationship Type="http://schemas.openxmlformats.org/officeDocument/2006/relationships/slide" Target="/ppt/slides/slide2.xml" Id="R7a2ae64978e5485b" /><Relationship Type="http://schemas.openxmlformats.org/officeDocument/2006/relationships/slide" Target="/ppt/slides/slide3.xml" Id="Ref62373326924206" /><Relationship Type="http://schemas.openxmlformats.org/officeDocument/2006/relationships/slide" Target="/ppt/slides/slide4.xml" Id="R3c63f96d68424b04" /><Relationship Type="http://schemas.openxmlformats.org/officeDocument/2006/relationships/slide" Target="/ppt/slides/slide5.xml" Id="R29c6dfa8faef4abe" /><Relationship Type="http://schemas.openxmlformats.org/officeDocument/2006/relationships/slide" Target="/ppt/slides/slide6.xml" Id="R932595ffaebd4a96" /><Relationship Type="http://schemas.openxmlformats.org/officeDocument/2006/relationships/slide" Target="/ppt/slides/slide7.xml" Id="R5ba27183a15746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d3bd51236549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fe2f725ee644a2" /><Relationship Type="http://schemas.openxmlformats.org/officeDocument/2006/relationships/theme" Target="/ppt/slideMasters/theme/theme1.xml" Id="Ra2b29907cd7846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fe2f725ee644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19c3293baa44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f8ec108b9c44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5af524dbe946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1b8597302549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c4513ec59047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df0034628142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d2426877ab4f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YOLO KAPITAL INVEST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YOLO KAPITAL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YOLO KAPITAL INVEST HOLDING AS ble etablert [år] og holder til i Sande I Vestfold.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YOLO KAPITAL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YOLO KAPITAL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YOLO KAPITAL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−5 802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11 433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305 083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YOLO KAPITAL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EMIL WAAGE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YOLO KAPITAL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Valleveien 32A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3070 Sande I Vestfold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934 792 483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YOLO KAPITAL INVEST HOLDING AS</a:t>
            </a:r>
          </a:p>
        </p:txBody>
      </p:sp>
    </p:spTree>
  </p:cSld>
  <p:clrMapOvr>
    <a:masterClrMapping xmlns:a="http://schemas.openxmlformats.org/drawingml/2006/main"/>
  </p:clrMapOvr>
</p:sld>
</file>