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b9d080153949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ff2115cc94f9f"/>
  </p:sldMasterIdLst>
  <p:sldIdLst>
    <p:sldId xmlns:r="http://schemas.openxmlformats.org/officeDocument/2006/relationships" id="256" r:id="R51c7ddc47a914241"/>
    <p:sldId xmlns:r="http://schemas.openxmlformats.org/officeDocument/2006/relationships" id="257" r:id="R8ad41cad3f4a48c9"/>
    <p:sldId xmlns:r="http://schemas.openxmlformats.org/officeDocument/2006/relationships" id="258" r:id="R33bd7f6512c549cc"/>
    <p:sldId xmlns:r="http://schemas.openxmlformats.org/officeDocument/2006/relationships" id="259" r:id="R0e8df2bdced64721"/>
    <p:sldId xmlns:r="http://schemas.openxmlformats.org/officeDocument/2006/relationships" id="260" r:id="Ra4886a8b08e44fa8"/>
    <p:sldId xmlns:r="http://schemas.openxmlformats.org/officeDocument/2006/relationships" id="261" r:id="R6f964fc0b44441e1"/>
    <p:sldId xmlns:r="http://schemas.openxmlformats.org/officeDocument/2006/relationships" id="262" r:id="R1f836ff485764e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ff2115cc94f9f" /><Relationship Type="http://schemas.openxmlformats.org/officeDocument/2006/relationships/slide" Target="/ppt/slides/slide1.xml" Id="R51c7ddc47a914241" /><Relationship Type="http://schemas.openxmlformats.org/officeDocument/2006/relationships/slide" Target="/ppt/slides/slide2.xml" Id="R8ad41cad3f4a48c9" /><Relationship Type="http://schemas.openxmlformats.org/officeDocument/2006/relationships/slide" Target="/ppt/slides/slide3.xml" Id="R33bd7f6512c549cc" /><Relationship Type="http://schemas.openxmlformats.org/officeDocument/2006/relationships/slide" Target="/ppt/slides/slide4.xml" Id="R0e8df2bdced64721" /><Relationship Type="http://schemas.openxmlformats.org/officeDocument/2006/relationships/slide" Target="/ppt/slides/slide5.xml" Id="Ra4886a8b08e44fa8" /><Relationship Type="http://schemas.openxmlformats.org/officeDocument/2006/relationships/slide" Target="/ppt/slides/slide6.xml" Id="R6f964fc0b44441e1" /><Relationship Type="http://schemas.openxmlformats.org/officeDocument/2006/relationships/slide" Target="/ppt/slides/slide7.xml" Id="R1f836ff485764e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3b8697a7644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059a50d96416f" /><Relationship Type="http://schemas.openxmlformats.org/officeDocument/2006/relationships/theme" Target="/ppt/slideMasters/theme/theme1.xml" Id="R0a6647a9533f4f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059a50d96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9038ef70741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1416e7860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83a4f4e694f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1d084c5cf40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edded890142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3c520c3a147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dd68093bd44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GONSHOLT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GONSHOLT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270 459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GONSHOLT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GONSHOLT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Farmanns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934 792 084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GONSHOLT INVEST AS</a:t>
            </a:r>
          </a:p>
        </p:txBody>
      </p:sp>
    </p:spTree>
  </p:cSld>
  <p:clrMapOvr>
    <a:masterClrMapping xmlns:a="http://schemas.openxmlformats.org/drawingml/2006/main"/>
  </p:clrMapOvr>
</p:sld>
</file>