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b3ee27c22f45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040af8a20e4109"/>
  </p:sldMasterIdLst>
  <p:sldIdLst>
    <p:sldId xmlns:r="http://schemas.openxmlformats.org/officeDocument/2006/relationships" id="256" r:id="Rb9c9901e03184e01"/>
    <p:sldId xmlns:r="http://schemas.openxmlformats.org/officeDocument/2006/relationships" id="257" r:id="Rd66e204f37c64870"/>
    <p:sldId xmlns:r="http://schemas.openxmlformats.org/officeDocument/2006/relationships" id="258" r:id="R60d7019e4e634858"/>
    <p:sldId xmlns:r="http://schemas.openxmlformats.org/officeDocument/2006/relationships" id="259" r:id="R8f5f0aee19024d91"/>
    <p:sldId xmlns:r="http://schemas.openxmlformats.org/officeDocument/2006/relationships" id="260" r:id="R29876a179a9e41e1"/>
    <p:sldId xmlns:r="http://schemas.openxmlformats.org/officeDocument/2006/relationships" id="261" r:id="R913a1f7601fd41dd"/>
    <p:sldId xmlns:r="http://schemas.openxmlformats.org/officeDocument/2006/relationships" id="262" r:id="Rb8bf5e3de5874b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040af8a20e4109" /><Relationship Type="http://schemas.openxmlformats.org/officeDocument/2006/relationships/slide" Target="/ppt/slides/slide1.xml" Id="Rb9c9901e03184e01" /><Relationship Type="http://schemas.openxmlformats.org/officeDocument/2006/relationships/slide" Target="/ppt/slides/slide2.xml" Id="Rd66e204f37c64870" /><Relationship Type="http://schemas.openxmlformats.org/officeDocument/2006/relationships/slide" Target="/ppt/slides/slide3.xml" Id="R60d7019e4e634858" /><Relationship Type="http://schemas.openxmlformats.org/officeDocument/2006/relationships/slide" Target="/ppt/slides/slide4.xml" Id="R8f5f0aee19024d91" /><Relationship Type="http://schemas.openxmlformats.org/officeDocument/2006/relationships/slide" Target="/ppt/slides/slide5.xml" Id="R29876a179a9e41e1" /><Relationship Type="http://schemas.openxmlformats.org/officeDocument/2006/relationships/slide" Target="/ppt/slides/slide6.xml" Id="R913a1f7601fd41dd" /><Relationship Type="http://schemas.openxmlformats.org/officeDocument/2006/relationships/slide" Target="/ppt/slides/slide7.xml" Id="Rb8bf5e3de5874b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9a5e3f5bf748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7053670324506" /><Relationship Type="http://schemas.openxmlformats.org/officeDocument/2006/relationships/theme" Target="/ppt/slideMasters/theme/theme1.xml" Id="R8fea9dc409fa45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870536703245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e6b8774b346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6e787f6d7e4c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c9c19ccc3243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a130c0e9a47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79851720648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8b019c42347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220bb9880f4e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BODAL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BODAL INVEST AS ble etablert [år] og holder til i Borgenhaugen.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−18 271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367 494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LARS-FREDRIK ØVSTEGÅRD BODAL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BODAL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Theagata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1739 Borgenhaugen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934 776 631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BODAL INVEST AS</a:t>
            </a:r>
          </a:p>
        </p:txBody>
      </p:sp>
    </p:spTree>
  </p:cSld>
  <p:clrMapOvr>
    <a:masterClrMapping xmlns:a="http://schemas.openxmlformats.org/drawingml/2006/main"/>
  </p:clrMapOvr>
</p:sld>
</file>