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b4158ef54f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1ac873b0004b78"/>
  </p:sldMasterIdLst>
  <p:sldIdLst>
    <p:sldId xmlns:r="http://schemas.openxmlformats.org/officeDocument/2006/relationships" id="256" r:id="R6ee570a2ce79498f"/>
    <p:sldId xmlns:r="http://schemas.openxmlformats.org/officeDocument/2006/relationships" id="257" r:id="Ra74349e762d1452f"/>
    <p:sldId xmlns:r="http://schemas.openxmlformats.org/officeDocument/2006/relationships" id="258" r:id="R08a21a9f4da54cf3"/>
    <p:sldId xmlns:r="http://schemas.openxmlformats.org/officeDocument/2006/relationships" id="259" r:id="R00eca36f38154161"/>
    <p:sldId xmlns:r="http://schemas.openxmlformats.org/officeDocument/2006/relationships" id="260" r:id="R0617cf3ce80c4c5e"/>
    <p:sldId xmlns:r="http://schemas.openxmlformats.org/officeDocument/2006/relationships" id="261" r:id="Ra924de75c2fb46a2"/>
    <p:sldId xmlns:r="http://schemas.openxmlformats.org/officeDocument/2006/relationships" id="262" r:id="R8539f2b96827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ac873b0004b78" /><Relationship Type="http://schemas.openxmlformats.org/officeDocument/2006/relationships/slide" Target="/ppt/slides/slide1.xml" Id="R6ee570a2ce79498f" /><Relationship Type="http://schemas.openxmlformats.org/officeDocument/2006/relationships/slide" Target="/ppt/slides/slide2.xml" Id="Ra74349e762d1452f" /><Relationship Type="http://schemas.openxmlformats.org/officeDocument/2006/relationships/slide" Target="/ppt/slides/slide3.xml" Id="R08a21a9f4da54cf3" /><Relationship Type="http://schemas.openxmlformats.org/officeDocument/2006/relationships/slide" Target="/ppt/slides/slide4.xml" Id="R00eca36f38154161" /><Relationship Type="http://schemas.openxmlformats.org/officeDocument/2006/relationships/slide" Target="/ppt/slides/slide5.xml" Id="R0617cf3ce80c4c5e" /><Relationship Type="http://schemas.openxmlformats.org/officeDocument/2006/relationships/slide" Target="/ppt/slides/slide6.xml" Id="Ra924de75c2fb46a2" /><Relationship Type="http://schemas.openxmlformats.org/officeDocument/2006/relationships/slide" Target="/ppt/slides/slide7.xml" Id="R8539f2b96827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a8006357045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050e7b9e84de1" /><Relationship Type="http://schemas.openxmlformats.org/officeDocument/2006/relationships/theme" Target="/ppt/slideMasters/theme/theme1.xml" Id="Rabacac0e7618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050e7b9e8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889a48cb4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758e64ae3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9f2f8fc19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d5ff7f9884d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715869fb8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05acb45654e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f4d01a1fa4a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GINTA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GINTA INVEST AS ble etablert [år] og holder til i Fjerdingby.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810 158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GINTARE LIEPINE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Kirkebyvegen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2008 Fjerdingby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934 762 282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GINTA INVEST AS</a:t>
            </a:r>
          </a:p>
        </p:txBody>
      </p:sp>
    </p:spTree>
  </p:cSld>
  <p:clrMapOvr>
    <a:masterClrMapping xmlns:a="http://schemas.openxmlformats.org/drawingml/2006/main"/>
  </p:clrMapOvr>
</p:sld>
</file>