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fc33f33894145e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5adc214e6504b9f"/>
  </p:sldMasterIdLst>
  <p:sldIdLst>
    <p:sldId xmlns:r="http://schemas.openxmlformats.org/officeDocument/2006/relationships" id="256" r:id="R8e37e184322640f9"/>
    <p:sldId xmlns:r="http://schemas.openxmlformats.org/officeDocument/2006/relationships" id="257" r:id="Ra280f91096904df4"/>
    <p:sldId xmlns:r="http://schemas.openxmlformats.org/officeDocument/2006/relationships" id="258" r:id="Re801a4aa705a4bba"/>
    <p:sldId xmlns:r="http://schemas.openxmlformats.org/officeDocument/2006/relationships" id="259" r:id="Redc5b4c4f2ad4a4b"/>
    <p:sldId xmlns:r="http://schemas.openxmlformats.org/officeDocument/2006/relationships" id="260" r:id="R4d2f79f5ef734da2"/>
    <p:sldId xmlns:r="http://schemas.openxmlformats.org/officeDocument/2006/relationships" id="261" r:id="Ra09bc71feb3348f4"/>
    <p:sldId xmlns:r="http://schemas.openxmlformats.org/officeDocument/2006/relationships" id="262" r:id="Rb3cb39a7540c4b2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5adc214e6504b9f" /><Relationship Type="http://schemas.openxmlformats.org/officeDocument/2006/relationships/slide" Target="/ppt/slides/slide1.xml" Id="R8e37e184322640f9" /><Relationship Type="http://schemas.openxmlformats.org/officeDocument/2006/relationships/slide" Target="/ppt/slides/slide2.xml" Id="Ra280f91096904df4" /><Relationship Type="http://schemas.openxmlformats.org/officeDocument/2006/relationships/slide" Target="/ppt/slides/slide3.xml" Id="Re801a4aa705a4bba" /><Relationship Type="http://schemas.openxmlformats.org/officeDocument/2006/relationships/slide" Target="/ppt/slides/slide4.xml" Id="Redc5b4c4f2ad4a4b" /><Relationship Type="http://schemas.openxmlformats.org/officeDocument/2006/relationships/slide" Target="/ppt/slides/slide5.xml" Id="R4d2f79f5ef734da2" /><Relationship Type="http://schemas.openxmlformats.org/officeDocument/2006/relationships/slide" Target="/ppt/slides/slide6.xml" Id="Ra09bc71feb3348f4" /><Relationship Type="http://schemas.openxmlformats.org/officeDocument/2006/relationships/slide" Target="/ppt/slides/slide7.xml" Id="Rb3cb39a7540c4b2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3e64dde52df48c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ec8945f52e4508" /><Relationship Type="http://schemas.openxmlformats.org/officeDocument/2006/relationships/theme" Target="/ppt/slideMasters/theme/theme1.xml" Id="R6e8a35983bed464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0ec8945f52e450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dad9a3fc4e4dd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781982df3c4eb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a9d5add388499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3960e486c942b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f78098c7c04a9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ef6909bc9d456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e0c16ba0d64da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HEISAN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HEISAN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HEISAN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HEISAN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HEISAN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HEISAN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144 000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138 984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506 221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531 708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1 377 282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HEISAN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EDVARD CHRISTIANSEN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HEISAN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Nordheimbakken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0378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934 652 312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HEISAN AS</a:t>
            </a:r>
          </a:p>
        </p:txBody>
      </p:sp>
    </p:spTree>
  </p:cSld>
  <p:clrMapOvr>
    <a:masterClrMapping xmlns:a="http://schemas.openxmlformats.org/drawingml/2006/main"/>
  </p:clrMapOvr>
</p:sld>
</file>