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c7c630201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d234a3bf247ed"/>
  </p:sldMasterIdLst>
  <p:sldIdLst>
    <p:sldId xmlns:r="http://schemas.openxmlformats.org/officeDocument/2006/relationships" id="256" r:id="Rd9c6e470ac624ffa"/>
    <p:sldId xmlns:r="http://schemas.openxmlformats.org/officeDocument/2006/relationships" id="257" r:id="R3630d6ed27a94a1d"/>
    <p:sldId xmlns:r="http://schemas.openxmlformats.org/officeDocument/2006/relationships" id="258" r:id="R666be7781f774aba"/>
    <p:sldId xmlns:r="http://schemas.openxmlformats.org/officeDocument/2006/relationships" id="259" r:id="R8e0b6fb40ac5473e"/>
    <p:sldId xmlns:r="http://schemas.openxmlformats.org/officeDocument/2006/relationships" id="260" r:id="R73f0efc169f04380"/>
    <p:sldId xmlns:r="http://schemas.openxmlformats.org/officeDocument/2006/relationships" id="261" r:id="Rfaf03bfa50834970"/>
    <p:sldId xmlns:r="http://schemas.openxmlformats.org/officeDocument/2006/relationships" id="262" r:id="R80d29ebbc1024c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d234a3bf247ed" /><Relationship Type="http://schemas.openxmlformats.org/officeDocument/2006/relationships/slide" Target="/ppt/slides/slide1.xml" Id="Rd9c6e470ac624ffa" /><Relationship Type="http://schemas.openxmlformats.org/officeDocument/2006/relationships/slide" Target="/ppt/slides/slide2.xml" Id="R3630d6ed27a94a1d" /><Relationship Type="http://schemas.openxmlformats.org/officeDocument/2006/relationships/slide" Target="/ppt/slides/slide3.xml" Id="R666be7781f774aba" /><Relationship Type="http://schemas.openxmlformats.org/officeDocument/2006/relationships/slide" Target="/ppt/slides/slide4.xml" Id="R8e0b6fb40ac5473e" /><Relationship Type="http://schemas.openxmlformats.org/officeDocument/2006/relationships/slide" Target="/ppt/slides/slide5.xml" Id="R73f0efc169f04380" /><Relationship Type="http://schemas.openxmlformats.org/officeDocument/2006/relationships/slide" Target="/ppt/slides/slide6.xml" Id="Rfaf03bfa50834970" /><Relationship Type="http://schemas.openxmlformats.org/officeDocument/2006/relationships/slide" Target="/ppt/slides/slide7.xml" Id="R80d29ebbc1024c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24dbea657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a65a6179b45fe" /><Relationship Type="http://schemas.openxmlformats.org/officeDocument/2006/relationships/theme" Target="/ppt/slideMasters/theme/theme1.xml" Id="R9b2fdc5343b2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a65a6179b45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e15057a3a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39f45ab1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3c90cf1e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7763296cf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f3e3e70f14c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e393213749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3cf720268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LINJEPROFF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INVEST AS ble etablert [år] og holder til i Storjorda I Tysfjorden.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19 146 807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LINJEPROFF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PAULAUSKAS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Hamarøyveien 6925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8275 Storjorda I Tysfjorden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LINJEPROFF INVEST AS</a:t>
            </a:r>
          </a:p>
        </p:txBody>
      </p:sp>
    </p:spTree>
  </p:cSld>
  <p:clrMapOvr>
    <a:masterClrMapping xmlns:a="http://schemas.openxmlformats.org/drawingml/2006/main"/>
  </p:clrMapOvr>
</p:sld>
</file>