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59b9b727c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4f8b91303471d"/>
  </p:sldMasterIdLst>
  <p:sldIdLst>
    <p:sldId xmlns:r="http://schemas.openxmlformats.org/officeDocument/2006/relationships" id="256" r:id="R3c902e9c052f4f36"/>
    <p:sldId xmlns:r="http://schemas.openxmlformats.org/officeDocument/2006/relationships" id="257" r:id="R0b7777fb66af4283"/>
    <p:sldId xmlns:r="http://schemas.openxmlformats.org/officeDocument/2006/relationships" id="258" r:id="Re7eea8748b184a80"/>
    <p:sldId xmlns:r="http://schemas.openxmlformats.org/officeDocument/2006/relationships" id="259" r:id="Re79f3a4bf62b4d26"/>
    <p:sldId xmlns:r="http://schemas.openxmlformats.org/officeDocument/2006/relationships" id="260" r:id="Rf6262067e06245a0"/>
    <p:sldId xmlns:r="http://schemas.openxmlformats.org/officeDocument/2006/relationships" id="261" r:id="Rddb0e5214e5f4572"/>
    <p:sldId xmlns:r="http://schemas.openxmlformats.org/officeDocument/2006/relationships" id="262" r:id="R21329d08f74a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4f8b91303471d" /><Relationship Type="http://schemas.openxmlformats.org/officeDocument/2006/relationships/slide" Target="/ppt/slides/slide1.xml" Id="R3c902e9c052f4f36" /><Relationship Type="http://schemas.openxmlformats.org/officeDocument/2006/relationships/slide" Target="/ppt/slides/slide2.xml" Id="R0b7777fb66af4283" /><Relationship Type="http://schemas.openxmlformats.org/officeDocument/2006/relationships/slide" Target="/ppt/slides/slide3.xml" Id="Re7eea8748b184a80" /><Relationship Type="http://schemas.openxmlformats.org/officeDocument/2006/relationships/slide" Target="/ppt/slides/slide4.xml" Id="Re79f3a4bf62b4d26" /><Relationship Type="http://schemas.openxmlformats.org/officeDocument/2006/relationships/slide" Target="/ppt/slides/slide5.xml" Id="Rf6262067e06245a0" /><Relationship Type="http://schemas.openxmlformats.org/officeDocument/2006/relationships/slide" Target="/ppt/slides/slide6.xml" Id="Rddb0e5214e5f4572" /><Relationship Type="http://schemas.openxmlformats.org/officeDocument/2006/relationships/slide" Target="/ppt/slides/slide7.xml" Id="R21329d08f74a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8af8ece69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a4a676d74de6" /><Relationship Type="http://schemas.openxmlformats.org/officeDocument/2006/relationships/theme" Target="/ppt/slideMasters/theme/theme1.xml" Id="R92da0ba77b99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ca4a676d7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08c21e08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3b22b6a6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d93e7a5f2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7c29dfdde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27ff354ac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b2b88946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745efbf2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