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bcdb3f486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c5029f23e460d"/>
  </p:sldMasterIdLst>
  <p:sldIdLst>
    <p:sldId xmlns:r="http://schemas.openxmlformats.org/officeDocument/2006/relationships" id="256" r:id="Rb08b989861b54819"/>
    <p:sldId xmlns:r="http://schemas.openxmlformats.org/officeDocument/2006/relationships" id="257" r:id="Rcab666df0f824164"/>
    <p:sldId xmlns:r="http://schemas.openxmlformats.org/officeDocument/2006/relationships" id="258" r:id="Rfe97cc1520fc4ab2"/>
    <p:sldId xmlns:r="http://schemas.openxmlformats.org/officeDocument/2006/relationships" id="259" r:id="Ra1595be2e9704bc8"/>
    <p:sldId xmlns:r="http://schemas.openxmlformats.org/officeDocument/2006/relationships" id="260" r:id="Rcdb7b19234b249e4"/>
    <p:sldId xmlns:r="http://schemas.openxmlformats.org/officeDocument/2006/relationships" id="261" r:id="R96ff5bf6fa6b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c5029f23e460d" /><Relationship Type="http://schemas.openxmlformats.org/officeDocument/2006/relationships/slide" Target="/ppt/slides/slide1.xml" Id="Rb08b989861b54819" /><Relationship Type="http://schemas.openxmlformats.org/officeDocument/2006/relationships/slide" Target="/ppt/slides/slide2.xml" Id="Rcab666df0f824164" /><Relationship Type="http://schemas.openxmlformats.org/officeDocument/2006/relationships/slide" Target="/ppt/slides/slide3.xml" Id="Rfe97cc1520fc4ab2" /><Relationship Type="http://schemas.openxmlformats.org/officeDocument/2006/relationships/slide" Target="/ppt/slides/slide4.xml" Id="Ra1595be2e9704bc8" /><Relationship Type="http://schemas.openxmlformats.org/officeDocument/2006/relationships/slide" Target="/ppt/slides/slide5.xml" Id="Rcdb7b19234b249e4" /><Relationship Type="http://schemas.openxmlformats.org/officeDocument/2006/relationships/slide" Target="/ppt/slides/slide6.xml" Id="R96ff5bf6fa6b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d21b7e029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9813b93a5480f" /><Relationship Type="http://schemas.openxmlformats.org/officeDocument/2006/relationships/theme" Target="/ppt/slideMasters/theme/theme1.xml" Id="Rfb06d5023622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9813b93a5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495a880c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ccb5e25f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6895e000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57ae23cf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6d8e9736d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0a9ddd8a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