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8beb56994a45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686e9e466e4fcc"/>
  </p:sldMasterIdLst>
  <p:sldIdLst>
    <p:sldId xmlns:r="http://schemas.openxmlformats.org/officeDocument/2006/relationships" id="256" r:id="R208d7aac19c24156"/>
    <p:sldId xmlns:r="http://schemas.openxmlformats.org/officeDocument/2006/relationships" id="257" r:id="Rba0f09289870442e"/>
    <p:sldId xmlns:r="http://schemas.openxmlformats.org/officeDocument/2006/relationships" id="258" r:id="Rf747c417ff12463d"/>
    <p:sldId xmlns:r="http://schemas.openxmlformats.org/officeDocument/2006/relationships" id="259" r:id="Ra5add9f3463a4424"/>
    <p:sldId xmlns:r="http://schemas.openxmlformats.org/officeDocument/2006/relationships" id="260" r:id="R41382e707cca4fe8"/>
    <p:sldId xmlns:r="http://schemas.openxmlformats.org/officeDocument/2006/relationships" id="261" r:id="Rc2ad6d846ad346e1"/>
    <p:sldId xmlns:r="http://schemas.openxmlformats.org/officeDocument/2006/relationships" id="262" r:id="R7d71f24b028c45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686e9e466e4fcc" /><Relationship Type="http://schemas.openxmlformats.org/officeDocument/2006/relationships/slide" Target="/ppt/slides/slide1.xml" Id="R208d7aac19c24156" /><Relationship Type="http://schemas.openxmlformats.org/officeDocument/2006/relationships/slide" Target="/ppt/slides/slide2.xml" Id="Rba0f09289870442e" /><Relationship Type="http://schemas.openxmlformats.org/officeDocument/2006/relationships/slide" Target="/ppt/slides/slide3.xml" Id="Rf747c417ff12463d" /><Relationship Type="http://schemas.openxmlformats.org/officeDocument/2006/relationships/slide" Target="/ppt/slides/slide4.xml" Id="Ra5add9f3463a4424" /><Relationship Type="http://schemas.openxmlformats.org/officeDocument/2006/relationships/slide" Target="/ppt/slides/slide5.xml" Id="R41382e707cca4fe8" /><Relationship Type="http://schemas.openxmlformats.org/officeDocument/2006/relationships/slide" Target="/ppt/slides/slide6.xml" Id="Rc2ad6d846ad346e1" /><Relationship Type="http://schemas.openxmlformats.org/officeDocument/2006/relationships/slide" Target="/ppt/slides/slide7.xml" Id="R7d71f24b028c45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ac14c46f0044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eb31166ee4d98" /><Relationship Type="http://schemas.openxmlformats.org/officeDocument/2006/relationships/theme" Target="/ppt/slideMasters/theme/theme1.xml" Id="Rf0eeca6d20ad40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0eb31166ee4d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d8c04ac4f42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a529a46444d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456ce9c0c48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d153fe60e42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0e8aab42d44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fd2601f204a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d1a1228424c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J&amp;G DIRDAL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J&amp;G DIRDAL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J&amp;G DIRDAL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J&amp;G DIRDAL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J&amp;G DIRDAL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J&amp;G DIRDAL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15 665 633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15 665 633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J&amp;G DIRDAL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DIRDAL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DIRDAL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J&amp;G DIRDAL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Kvernstøveien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934 527 763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J&amp;G DIRDAL AS</a:t>
            </a:r>
          </a:p>
        </p:txBody>
      </p:sp>
    </p:spTree>
  </p:cSld>
  <p:clrMapOvr>
    <a:masterClrMapping xmlns:a="http://schemas.openxmlformats.org/drawingml/2006/main"/>
  </p:clrMapOvr>
</p:sld>
</file>