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27d9f3f32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41a3c1c274c3b"/>
  </p:sldMasterIdLst>
  <p:sldIdLst>
    <p:sldId xmlns:r="http://schemas.openxmlformats.org/officeDocument/2006/relationships" id="256" r:id="R73f8f1944bdc41ce"/>
    <p:sldId xmlns:r="http://schemas.openxmlformats.org/officeDocument/2006/relationships" id="257" r:id="R84f041e3a2b54ba4"/>
    <p:sldId xmlns:r="http://schemas.openxmlformats.org/officeDocument/2006/relationships" id="258" r:id="R8e795ce0ee0a439e"/>
    <p:sldId xmlns:r="http://schemas.openxmlformats.org/officeDocument/2006/relationships" id="259" r:id="R1e8f384c13cc4fa6"/>
    <p:sldId xmlns:r="http://schemas.openxmlformats.org/officeDocument/2006/relationships" id="260" r:id="R0986aabcfe5443a3"/>
    <p:sldId xmlns:r="http://schemas.openxmlformats.org/officeDocument/2006/relationships" id="261" r:id="R3d0bd9eb61234b4d"/>
    <p:sldId xmlns:r="http://schemas.openxmlformats.org/officeDocument/2006/relationships" id="262" r:id="R9c017c86b19d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41a3c1c274c3b" /><Relationship Type="http://schemas.openxmlformats.org/officeDocument/2006/relationships/slide" Target="/ppt/slides/slide1.xml" Id="R73f8f1944bdc41ce" /><Relationship Type="http://schemas.openxmlformats.org/officeDocument/2006/relationships/slide" Target="/ppt/slides/slide2.xml" Id="R84f041e3a2b54ba4" /><Relationship Type="http://schemas.openxmlformats.org/officeDocument/2006/relationships/slide" Target="/ppt/slides/slide3.xml" Id="R8e795ce0ee0a439e" /><Relationship Type="http://schemas.openxmlformats.org/officeDocument/2006/relationships/slide" Target="/ppt/slides/slide4.xml" Id="R1e8f384c13cc4fa6" /><Relationship Type="http://schemas.openxmlformats.org/officeDocument/2006/relationships/slide" Target="/ppt/slides/slide5.xml" Id="R0986aabcfe5443a3" /><Relationship Type="http://schemas.openxmlformats.org/officeDocument/2006/relationships/slide" Target="/ppt/slides/slide6.xml" Id="R3d0bd9eb61234b4d" /><Relationship Type="http://schemas.openxmlformats.org/officeDocument/2006/relationships/slide" Target="/ppt/slides/slide7.xml" Id="R9c017c86b19d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c33cff5be46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d0248ff254a10" /><Relationship Type="http://schemas.openxmlformats.org/officeDocument/2006/relationships/theme" Target="/ppt/slideMasters/theme/theme1.xml" Id="R10ebece8ce37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4d0248ff25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73248aa4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c2e4b047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ef550ea3c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870914e78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f09fc2bb147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d8752a951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ac5c7df9d42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MÆLE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MÆLE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2 084 365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GROSÅS MÆLE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Hårfagres gate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einarmaele22@gmail.com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934 501 160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MÆLE INVEST AS</a:t>
            </a:r>
          </a:p>
        </p:txBody>
      </p:sp>
    </p:spTree>
  </p:cSld>
  <p:clrMapOvr>
    <a:masterClrMapping xmlns:a="http://schemas.openxmlformats.org/drawingml/2006/main"/>
  </p:clrMapOvr>
</p:sld>
</file>