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9a7bd5ea74a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522347295c4fc1"/>
  </p:sldMasterIdLst>
  <p:sldIdLst>
    <p:sldId xmlns:r="http://schemas.openxmlformats.org/officeDocument/2006/relationships" id="256" r:id="Rb36adbfed5f14996"/>
    <p:sldId xmlns:r="http://schemas.openxmlformats.org/officeDocument/2006/relationships" id="257" r:id="R207e1ed78ffb4471"/>
    <p:sldId xmlns:r="http://schemas.openxmlformats.org/officeDocument/2006/relationships" id="258" r:id="R0c3f0259fe244923"/>
    <p:sldId xmlns:r="http://schemas.openxmlformats.org/officeDocument/2006/relationships" id="259" r:id="R56f1b12b881f4593"/>
    <p:sldId xmlns:r="http://schemas.openxmlformats.org/officeDocument/2006/relationships" id="260" r:id="Re63aa37cc49444fe"/>
    <p:sldId xmlns:r="http://schemas.openxmlformats.org/officeDocument/2006/relationships" id="261" r:id="R93996274178c4263"/>
    <p:sldId xmlns:r="http://schemas.openxmlformats.org/officeDocument/2006/relationships" id="262" r:id="Rd60144a9ef2e4f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522347295c4fc1" /><Relationship Type="http://schemas.openxmlformats.org/officeDocument/2006/relationships/slide" Target="/ppt/slides/slide1.xml" Id="Rb36adbfed5f14996" /><Relationship Type="http://schemas.openxmlformats.org/officeDocument/2006/relationships/slide" Target="/ppt/slides/slide2.xml" Id="R207e1ed78ffb4471" /><Relationship Type="http://schemas.openxmlformats.org/officeDocument/2006/relationships/slide" Target="/ppt/slides/slide3.xml" Id="R0c3f0259fe244923" /><Relationship Type="http://schemas.openxmlformats.org/officeDocument/2006/relationships/slide" Target="/ppt/slides/slide4.xml" Id="R56f1b12b881f4593" /><Relationship Type="http://schemas.openxmlformats.org/officeDocument/2006/relationships/slide" Target="/ppt/slides/slide5.xml" Id="Re63aa37cc49444fe" /><Relationship Type="http://schemas.openxmlformats.org/officeDocument/2006/relationships/slide" Target="/ppt/slides/slide6.xml" Id="R93996274178c4263" /><Relationship Type="http://schemas.openxmlformats.org/officeDocument/2006/relationships/slide" Target="/ppt/slides/slide7.xml" Id="Rd60144a9ef2e4f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8aaffe5e144a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779ab29104788" /><Relationship Type="http://schemas.openxmlformats.org/officeDocument/2006/relationships/theme" Target="/ppt/slideMasters/theme/theme1.xml" Id="R84583ec919be40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3779ab291047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9f09a24c049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dbaa0afba44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f137e3b404a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ce3b1abf2041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6d7d705e441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0e9d7b09c46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cbf4d89d884b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VIVITRE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VIVITRE AS ble etablert [år] og holder til i Førresfjorden.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−8 095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9 850 666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11 215 379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GUNDER SØNSTEBY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Grendatunvegen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5563 Førresfjorden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934 474 961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VIVITRE AS</a:t>
            </a:r>
          </a:p>
        </p:txBody>
      </p:sp>
    </p:spTree>
  </p:cSld>
  <p:clrMapOvr>
    <a:masterClrMapping xmlns:a="http://schemas.openxmlformats.org/drawingml/2006/main"/>
  </p:clrMapOvr>
</p:sld>
</file>