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ddc8378865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35d560ba4840c7"/>
  </p:sldMasterIdLst>
  <p:sldIdLst>
    <p:sldId xmlns:r="http://schemas.openxmlformats.org/officeDocument/2006/relationships" id="256" r:id="Rd10f196a8e0c42b5"/>
    <p:sldId xmlns:r="http://schemas.openxmlformats.org/officeDocument/2006/relationships" id="257" r:id="R4ab679dd2be24f7b"/>
    <p:sldId xmlns:r="http://schemas.openxmlformats.org/officeDocument/2006/relationships" id="258" r:id="R155d1fcf000746a9"/>
    <p:sldId xmlns:r="http://schemas.openxmlformats.org/officeDocument/2006/relationships" id="259" r:id="Rcf105082edb643d7"/>
    <p:sldId xmlns:r="http://schemas.openxmlformats.org/officeDocument/2006/relationships" id="260" r:id="R699d47811a29400e"/>
    <p:sldId xmlns:r="http://schemas.openxmlformats.org/officeDocument/2006/relationships" id="261" r:id="R38b766601c94472a"/>
    <p:sldId xmlns:r="http://schemas.openxmlformats.org/officeDocument/2006/relationships" id="262" r:id="R8094665af6304c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35d560ba4840c7" /><Relationship Type="http://schemas.openxmlformats.org/officeDocument/2006/relationships/slide" Target="/ppt/slides/slide1.xml" Id="Rd10f196a8e0c42b5" /><Relationship Type="http://schemas.openxmlformats.org/officeDocument/2006/relationships/slide" Target="/ppt/slides/slide2.xml" Id="R4ab679dd2be24f7b" /><Relationship Type="http://schemas.openxmlformats.org/officeDocument/2006/relationships/slide" Target="/ppt/slides/slide3.xml" Id="R155d1fcf000746a9" /><Relationship Type="http://schemas.openxmlformats.org/officeDocument/2006/relationships/slide" Target="/ppt/slides/slide4.xml" Id="Rcf105082edb643d7" /><Relationship Type="http://schemas.openxmlformats.org/officeDocument/2006/relationships/slide" Target="/ppt/slides/slide5.xml" Id="R699d47811a29400e" /><Relationship Type="http://schemas.openxmlformats.org/officeDocument/2006/relationships/slide" Target="/ppt/slides/slide6.xml" Id="R38b766601c94472a" /><Relationship Type="http://schemas.openxmlformats.org/officeDocument/2006/relationships/slide" Target="/ppt/slides/slide7.xml" Id="R8094665af6304c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1b14b201f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5c112f24846cc" /><Relationship Type="http://schemas.openxmlformats.org/officeDocument/2006/relationships/theme" Target="/ppt/slideMasters/theme/theme1.xml" Id="R13d53fff5e3a4e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d5c112f24846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0341beac8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eb2f1f56c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b73d4984142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5ae3f28ac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c69e7587642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fccbb81ce4f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d4615a56047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W. LENE JØRGENSEN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W. LENE JØRGENSEN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7 299 055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7 332 388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LENE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Gjøaveien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1654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934 472 071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