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548775fe8a4a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a86e95737a4ea8"/>
  </p:sldMasterIdLst>
  <p:sldIdLst>
    <p:sldId xmlns:r="http://schemas.openxmlformats.org/officeDocument/2006/relationships" id="256" r:id="R14d431e828b84efa"/>
    <p:sldId xmlns:r="http://schemas.openxmlformats.org/officeDocument/2006/relationships" id="257" r:id="R962b3519f5bb4d92"/>
    <p:sldId xmlns:r="http://schemas.openxmlformats.org/officeDocument/2006/relationships" id="258" r:id="R1e480fb7a5cb462b"/>
    <p:sldId xmlns:r="http://schemas.openxmlformats.org/officeDocument/2006/relationships" id="259" r:id="Rb7165fbbc7d14fb3"/>
    <p:sldId xmlns:r="http://schemas.openxmlformats.org/officeDocument/2006/relationships" id="260" r:id="Rf5b7680caed44df7"/>
    <p:sldId xmlns:r="http://schemas.openxmlformats.org/officeDocument/2006/relationships" id="261" r:id="Rc90f5c8f3c0d4ba4"/>
    <p:sldId xmlns:r="http://schemas.openxmlformats.org/officeDocument/2006/relationships" id="262" r:id="Ra782f058de2449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a86e95737a4ea8" /><Relationship Type="http://schemas.openxmlformats.org/officeDocument/2006/relationships/slide" Target="/ppt/slides/slide1.xml" Id="R14d431e828b84efa" /><Relationship Type="http://schemas.openxmlformats.org/officeDocument/2006/relationships/slide" Target="/ppt/slides/slide2.xml" Id="R962b3519f5bb4d92" /><Relationship Type="http://schemas.openxmlformats.org/officeDocument/2006/relationships/slide" Target="/ppt/slides/slide3.xml" Id="R1e480fb7a5cb462b" /><Relationship Type="http://schemas.openxmlformats.org/officeDocument/2006/relationships/slide" Target="/ppt/slides/slide4.xml" Id="Rb7165fbbc7d14fb3" /><Relationship Type="http://schemas.openxmlformats.org/officeDocument/2006/relationships/slide" Target="/ppt/slides/slide5.xml" Id="Rf5b7680caed44df7" /><Relationship Type="http://schemas.openxmlformats.org/officeDocument/2006/relationships/slide" Target="/ppt/slides/slide6.xml" Id="Rc90f5c8f3c0d4ba4" /><Relationship Type="http://schemas.openxmlformats.org/officeDocument/2006/relationships/slide" Target="/ppt/slides/slide7.xml" Id="Ra782f058de2449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7739720f54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cab6c9c924256" /><Relationship Type="http://schemas.openxmlformats.org/officeDocument/2006/relationships/theme" Target="/ppt/slideMasters/theme/theme1.xml" Id="Radb20d4d542245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3cab6c9c9242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105c7ce2c4d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a33cc862946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dba5ab5454c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5988d285244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db65bfae0749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ac2013e5141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2cd01f3034f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−471 125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6 569 767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43 383 617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934 400 097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II AS</a:t>
            </a:r>
          </a:p>
        </p:txBody>
      </p:sp>
    </p:spTree>
  </p:cSld>
  <p:clrMapOvr>
    <a:masterClrMapping xmlns:a="http://schemas.openxmlformats.org/drawingml/2006/main"/>
  </p:clrMapOvr>
</p:sld>
</file>