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fac395972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fdb7b137f46fe"/>
  </p:sldMasterIdLst>
  <p:sldIdLst>
    <p:sldId xmlns:r="http://schemas.openxmlformats.org/officeDocument/2006/relationships" id="256" r:id="R221a95da3f1e43c1"/>
    <p:sldId xmlns:r="http://schemas.openxmlformats.org/officeDocument/2006/relationships" id="257" r:id="Rb526d4dd9d0d404d"/>
    <p:sldId xmlns:r="http://schemas.openxmlformats.org/officeDocument/2006/relationships" id="258" r:id="R2b98503e46874668"/>
    <p:sldId xmlns:r="http://schemas.openxmlformats.org/officeDocument/2006/relationships" id="259" r:id="R3ce79795b1dc4a9c"/>
    <p:sldId xmlns:r="http://schemas.openxmlformats.org/officeDocument/2006/relationships" id="260" r:id="Rcaaf3c7f723341a0"/>
    <p:sldId xmlns:r="http://schemas.openxmlformats.org/officeDocument/2006/relationships" id="261" r:id="R3f9e61cd5bcb4bfe"/>
    <p:sldId xmlns:r="http://schemas.openxmlformats.org/officeDocument/2006/relationships" id="262" r:id="R314c76396848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fdb7b137f46fe" /><Relationship Type="http://schemas.openxmlformats.org/officeDocument/2006/relationships/slide" Target="/ppt/slides/slide1.xml" Id="R221a95da3f1e43c1" /><Relationship Type="http://schemas.openxmlformats.org/officeDocument/2006/relationships/slide" Target="/ppt/slides/slide2.xml" Id="Rb526d4dd9d0d404d" /><Relationship Type="http://schemas.openxmlformats.org/officeDocument/2006/relationships/slide" Target="/ppt/slides/slide3.xml" Id="R2b98503e46874668" /><Relationship Type="http://schemas.openxmlformats.org/officeDocument/2006/relationships/slide" Target="/ppt/slides/slide4.xml" Id="R3ce79795b1dc4a9c" /><Relationship Type="http://schemas.openxmlformats.org/officeDocument/2006/relationships/slide" Target="/ppt/slides/slide5.xml" Id="Rcaaf3c7f723341a0" /><Relationship Type="http://schemas.openxmlformats.org/officeDocument/2006/relationships/slide" Target="/ppt/slides/slide6.xml" Id="R3f9e61cd5bcb4bfe" /><Relationship Type="http://schemas.openxmlformats.org/officeDocument/2006/relationships/slide" Target="/ppt/slides/slide7.xml" Id="R314c76396848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1531c94fc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bd8e9f3946f4" /><Relationship Type="http://schemas.openxmlformats.org/officeDocument/2006/relationships/theme" Target="/ppt/slideMasters/theme/theme1.xml" Id="R9d2afe94d9ac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2bd8e9f39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70062fad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825563b1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50f20f8b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005743e76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3931bde03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ba8de16c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bf834c3e3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OPDAHL HANSEN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LUNDQUIST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KRISTIANSEN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