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86225365402495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d99213dce214938"/>
  </p:sldMasterIdLst>
  <p:sldIdLst>
    <p:sldId xmlns:r="http://schemas.openxmlformats.org/officeDocument/2006/relationships" id="256" r:id="R8f521184b2f74aac"/>
    <p:sldId xmlns:r="http://schemas.openxmlformats.org/officeDocument/2006/relationships" id="257" r:id="Ra54debaffad24324"/>
    <p:sldId xmlns:r="http://schemas.openxmlformats.org/officeDocument/2006/relationships" id="258" r:id="R02af0efbba4045d3"/>
    <p:sldId xmlns:r="http://schemas.openxmlformats.org/officeDocument/2006/relationships" id="259" r:id="R1fb27c9a522944f5"/>
    <p:sldId xmlns:r="http://schemas.openxmlformats.org/officeDocument/2006/relationships" id="260" r:id="R82dde17829d0462f"/>
    <p:sldId xmlns:r="http://schemas.openxmlformats.org/officeDocument/2006/relationships" id="261" r:id="Rde4cdb4690dd4e59"/>
    <p:sldId xmlns:r="http://schemas.openxmlformats.org/officeDocument/2006/relationships" id="262" r:id="R053ba8c47a46471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99213dce214938" /><Relationship Type="http://schemas.openxmlformats.org/officeDocument/2006/relationships/slide" Target="/ppt/slides/slide1.xml" Id="R8f521184b2f74aac" /><Relationship Type="http://schemas.openxmlformats.org/officeDocument/2006/relationships/slide" Target="/ppt/slides/slide2.xml" Id="Ra54debaffad24324" /><Relationship Type="http://schemas.openxmlformats.org/officeDocument/2006/relationships/slide" Target="/ppt/slides/slide3.xml" Id="R02af0efbba4045d3" /><Relationship Type="http://schemas.openxmlformats.org/officeDocument/2006/relationships/slide" Target="/ppt/slides/slide4.xml" Id="R1fb27c9a522944f5" /><Relationship Type="http://schemas.openxmlformats.org/officeDocument/2006/relationships/slide" Target="/ppt/slides/slide5.xml" Id="R82dde17829d0462f" /><Relationship Type="http://schemas.openxmlformats.org/officeDocument/2006/relationships/slide" Target="/ppt/slides/slide6.xml" Id="Rde4cdb4690dd4e59" /><Relationship Type="http://schemas.openxmlformats.org/officeDocument/2006/relationships/slide" Target="/ppt/slides/slide7.xml" Id="R053ba8c47a46471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068bb99b7149f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5a37cc86f54f06" /><Relationship Type="http://schemas.openxmlformats.org/officeDocument/2006/relationships/theme" Target="/ppt/slideMasters/theme/theme1.xml" Id="Rffeec7d2b54641e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55a37cc86f54f0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494f5f511943c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87ae1c99c74b3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c566618cf1401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e84f30fea24e8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a502536097495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24a32f3c0040f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59e0b46bf24ba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EIKA ØKONOMI ØST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EIKA ØKONOMI ØST AS ble etablert [år] og holder til i Askim.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1 964 470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−66 827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196 432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17 132 285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17 654 321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TRØGSTAD SPAREBANK  –  90,0 %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LANSEL AS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Stasjonsmester Frosts gate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1830 Askim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934 271 319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ØST AS</a:t>
            </a:r>
          </a:p>
        </p:txBody>
      </p:sp>
    </p:spTree>
  </p:cSld>
  <p:clrMapOvr>
    <a:masterClrMapping xmlns:a="http://schemas.openxmlformats.org/drawingml/2006/main"/>
  </p:clrMapOvr>
</p:sld>
</file>