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1d46812ef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ae5ef6338470c"/>
  </p:sldMasterIdLst>
  <p:sldIdLst>
    <p:sldId xmlns:r="http://schemas.openxmlformats.org/officeDocument/2006/relationships" id="256" r:id="R81e0bbf6222c4f35"/>
    <p:sldId xmlns:r="http://schemas.openxmlformats.org/officeDocument/2006/relationships" id="257" r:id="Ra798f2ba3a034690"/>
    <p:sldId xmlns:r="http://schemas.openxmlformats.org/officeDocument/2006/relationships" id="258" r:id="R2703bf0831114583"/>
    <p:sldId xmlns:r="http://schemas.openxmlformats.org/officeDocument/2006/relationships" id="259" r:id="Rac62410dcec64cce"/>
    <p:sldId xmlns:r="http://schemas.openxmlformats.org/officeDocument/2006/relationships" id="260" r:id="R5b9f37c1d4ee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ae5ef6338470c" /><Relationship Type="http://schemas.openxmlformats.org/officeDocument/2006/relationships/slide" Target="/ppt/slides/slide1.xml" Id="R81e0bbf6222c4f35" /><Relationship Type="http://schemas.openxmlformats.org/officeDocument/2006/relationships/slide" Target="/ppt/slides/slide2.xml" Id="Ra798f2ba3a034690" /><Relationship Type="http://schemas.openxmlformats.org/officeDocument/2006/relationships/slide" Target="/ppt/slides/slide3.xml" Id="R2703bf0831114583" /><Relationship Type="http://schemas.openxmlformats.org/officeDocument/2006/relationships/slide" Target="/ppt/slides/slide4.xml" Id="Rac62410dcec64cce" /><Relationship Type="http://schemas.openxmlformats.org/officeDocument/2006/relationships/slide" Target="/ppt/slides/slide5.xml" Id="R5b9f37c1d4ee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06ff64df8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c8bcb0f064ee2" /><Relationship Type="http://schemas.openxmlformats.org/officeDocument/2006/relationships/theme" Target="/ppt/slideMasters/theme/theme1.xml" Id="R800233d04ddd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c8bcb0f06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b5f0cd3b0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118cb227f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4afe097ef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5fac90de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9ed46f7a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GAMVIK KOMMUNE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49 63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postmottak@gamvik.kommune.no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