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d20d835f1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1ebadba4446bc"/>
  </p:sldMasterIdLst>
  <p:sldIdLst>
    <p:sldId xmlns:r="http://schemas.openxmlformats.org/officeDocument/2006/relationships" id="256" r:id="R9c341188291642e6"/>
    <p:sldId xmlns:r="http://schemas.openxmlformats.org/officeDocument/2006/relationships" id="257" r:id="Rbea18b626fab4d63"/>
    <p:sldId xmlns:r="http://schemas.openxmlformats.org/officeDocument/2006/relationships" id="258" r:id="R6d9a1a647423498f"/>
    <p:sldId xmlns:r="http://schemas.openxmlformats.org/officeDocument/2006/relationships" id="259" r:id="R407d5e38d4ab4e7d"/>
    <p:sldId xmlns:r="http://schemas.openxmlformats.org/officeDocument/2006/relationships" id="260" r:id="R0149616952514477"/>
    <p:sldId xmlns:r="http://schemas.openxmlformats.org/officeDocument/2006/relationships" id="261" r:id="R471ee6a7e55640c0"/>
    <p:sldId xmlns:r="http://schemas.openxmlformats.org/officeDocument/2006/relationships" id="262" r:id="R97e441df7149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1ebadba4446bc" /><Relationship Type="http://schemas.openxmlformats.org/officeDocument/2006/relationships/slide" Target="/ppt/slides/slide1.xml" Id="R9c341188291642e6" /><Relationship Type="http://schemas.openxmlformats.org/officeDocument/2006/relationships/slide" Target="/ppt/slides/slide2.xml" Id="Rbea18b626fab4d63" /><Relationship Type="http://schemas.openxmlformats.org/officeDocument/2006/relationships/slide" Target="/ppt/slides/slide3.xml" Id="R6d9a1a647423498f" /><Relationship Type="http://schemas.openxmlformats.org/officeDocument/2006/relationships/slide" Target="/ppt/slides/slide4.xml" Id="R407d5e38d4ab4e7d" /><Relationship Type="http://schemas.openxmlformats.org/officeDocument/2006/relationships/slide" Target="/ppt/slides/slide5.xml" Id="R0149616952514477" /><Relationship Type="http://schemas.openxmlformats.org/officeDocument/2006/relationships/slide" Target="/ppt/slides/slide6.xml" Id="R471ee6a7e55640c0" /><Relationship Type="http://schemas.openxmlformats.org/officeDocument/2006/relationships/slide" Target="/ppt/slides/slide7.xml" Id="R97e441df7149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90c25a775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bd9f4031741bc" /><Relationship Type="http://schemas.openxmlformats.org/officeDocument/2006/relationships/theme" Target="/ppt/slideMasters/theme/theme1.xml" Id="R5439c18c85f1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bd9f40317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8c08980a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c336d0c2d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e1252e76344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3700c81ca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836c8fac5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f474a0eb41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4d505cac7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WB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KITTILSEN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Nybergvegen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934 179 161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WB HOLDING AS</a:t>
            </a:r>
          </a:p>
        </p:txBody>
      </p:sp>
    </p:spTree>
  </p:cSld>
  <p:clrMapOvr>
    <a:masterClrMapping xmlns:a="http://schemas.openxmlformats.org/drawingml/2006/main"/>
  </p:clrMapOvr>
</p:sld>
</file>