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4be9209bbd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6a56457bd64c0f"/>
  </p:sldMasterIdLst>
  <p:sldIdLst>
    <p:sldId xmlns:r="http://schemas.openxmlformats.org/officeDocument/2006/relationships" id="256" r:id="R96fd91ca96fd4cd4"/>
    <p:sldId xmlns:r="http://schemas.openxmlformats.org/officeDocument/2006/relationships" id="257" r:id="Rc581b28780fc4b67"/>
    <p:sldId xmlns:r="http://schemas.openxmlformats.org/officeDocument/2006/relationships" id="258" r:id="R540107339a584d0e"/>
    <p:sldId xmlns:r="http://schemas.openxmlformats.org/officeDocument/2006/relationships" id="259" r:id="R41b5efa558584142"/>
    <p:sldId xmlns:r="http://schemas.openxmlformats.org/officeDocument/2006/relationships" id="260" r:id="R0d5a91d9d4464946"/>
    <p:sldId xmlns:r="http://schemas.openxmlformats.org/officeDocument/2006/relationships" id="261" r:id="R0df59b82d4454b6f"/>
    <p:sldId xmlns:r="http://schemas.openxmlformats.org/officeDocument/2006/relationships" id="262" r:id="Rf1f7b0ed7a27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a56457bd64c0f" /><Relationship Type="http://schemas.openxmlformats.org/officeDocument/2006/relationships/slide" Target="/ppt/slides/slide1.xml" Id="R96fd91ca96fd4cd4" /><Relationship Type="http://schemas.openxmlformats.org/officeDocument/2006/relationships/slide" Target="/ppt/slides/slide2.xml" Id="Rc581b28780fc4b67" /><Relationship Type="http://schemas.openxmlformats.org/officeDocument/2006/relationships/slide" Target="/ppt/slides/slide3.xml" Id="R540107339a584d0e" /><Relationship Type="http://schemas.openxmlformats.org/officeDocument/2006/relationships/slide" Target="/ppt/slides/slide4.xml" Id="R41b5efa558584142" /><Relationship Type="http://schemas.openxmlformats.org/officeDocument/2006/relationships/slide" Target="/ppt/slides/slide5.xml" Id="R0d5a91d9d4464946" /><Relationship Type="http://schemas.openxmlformats.org/officeDocument/2006/relationships/slide" Target="/ppt/slides/slide6.xml" Id="R0df59b82d4454b6f" /><Relationship Type="http://schemas.openxmlformats.org/officeDocument/2006/relationships/slide" Target="/ppt/slides/slide7.xml" Id="Rf1f7b0ed7a27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384e0fc6e45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f82f0f1ed435f" /><Relationship Type="http://schemas.openxmlformats.org/officeDocument/2006/relationships/theme" Target="/ppt/slideMasters/theme/theme1.xml" Id="Rfcbb0fc2e082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f82f0f1ed43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a95aedb9d43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b613b1d6841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5dae13bdc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5f726e7504e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41428a25f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e88c41a52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f5aade7f6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 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 INT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−3 006 810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−29 785 690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5 872 675 638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5 873 464 504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SNOWBALL SOFTWARE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934 158 954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 INT AS</a:t>
            </a:r>
          </a:p>
        </p:txBody>
      </p:sp>
    </p:spTree>
  </p:cSld>
  <p:clrMapOvr>
    <a:masterClrMapping xmlns:a="http://schemas.openxmlformats.org/drawingml/2006/main"/>
  </p:clrMapOvr>
</p:sld>
</file>