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adcf88da7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ad79516104a04"/>
  </p:sldMasterIdLst>
  <p:sldIdLst>
    <p:sldId xmlns:r="http://schemas.openxmlformats.org/officeDocument/2006/relationships" id="256" r:id="Rebeaf30c38bb4fdc"/>
    <p:sldId xmlns:r="http://schemas.openxmlformats.org/officeDocument/2006/relationships" id="257" r:id="R9fc24c00722f4155"/>
    <p:sldId xmlns:r="http://schemas.openxmlformats.org/officeDocument/2006/relationships" id="258" r:id="R1918d3911e2f4e54"/>
    <p:sldId xmlns:r="http://schemas.openxmlformats.org/officeDocument/2006/relationships" id="259" r:id="Rd561a37004af44cb"/>
    <p:sldId xmlns:r="http://schemas.openxmlformats.org/officeDocument/2006/relationships" id="260" r:id="R22403e62fda4400f"/>
    <p:sldId xmlns:r="http://schemas.openxmlformats.org/officeDocument/2006/relationships" id="261" r:id="R4167c5b8590f496b"/>
    <p:sldId xmlns:r="http://schemas.openxmlformats.org/officeDocument/2006/relationships" id="262" r:id="Rd4aa9b71d30f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ad79516104a04" /><Relationship Type="http://schemas.openxmlformats.org/officeDocument/2006/relationships/slide" Target="/ppt/slides/slide1.xml" Id="Rebeaf30c38bb4fdc" /><Relationship Type="http://schemas.openxmlformats.org/officeDocument/2006/relationships/slide" Target="/ppt/slides/slide2.xml" Id="R9fc24c00722f4155" /><Relationship Type="http://schemas.openxmlformats.org/officeDocument/2006/relationships/slide" Target="/ppt/slides/slide3.xml" Id="R1918d3911e2f4e54" /><Relationship Type="http://schemas.openxmlformats.org/officeDocument/2006/relationships/slide" Target="/ppt/slides/slide4.xml" Id="Rd561a37004af44cb" /><Relationship Type="http://schemas.openxmlformats.org/officeDocument/2006/relationships/slide" Target="/ppt/slides/slide5.xml" Id="R22403e62fda4400f" /><Relationship Type="http://schemas.openxmlformats.org/officeDocument/2006/relationships/slide" Target="/ppt/slides/slide6.xml" Id="R4167c5b8590f496b" /><Relationship Type="http://schemas.openxmlformats.org/officeDocument/2006/relationships/slide" Target="/ppt/slides/slide7.xml" Id="Rd4aa9b71d30f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003fb8418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fb2030034544" /><Relationship Type="http://schemas.openxmlformats.org/officeDocument/2006/relationships/theme" Target="/ppt/slideMasters/theme/theme1.xml" Id="R9bda002ee0e4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9fb203003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d8610494d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63d214af6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00608f908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752db7ed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7ccb2570a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2fc728be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8a81977c5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−6 967 186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3 905 216 603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3 905 286 604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BIDCO AS</a:t>
            </a:r>
          </a:p>
        </p:txBody>
      </p:sp>
    </p:spTree>
  </p:cSld>
  <p:clrMapOvr>
    <a:masterClrMapping xmlns:a="http://schemas.openxmlformats.org/drawingml/2006/main"/>
  </p:clrMapOvr>
</p:sld>
</file>