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d2765ae04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440fca5184277"/>
  </p:sldMasterIdLst>
  <p:sldIdLst>
    <p:sldId xmlns:r="http://schemas.openxmlformats.org/officeDocument/2006/relationships" id="256" r:id="Reaca8ee1f2cd4d1d"/>
    <p:sldId xmlns:r="http://schemas.openxmlformats.org/officeDocument/2006/relationships" id="257" r:id="Rfdb03bdb8bea46dd"/>
    <p:sldId xmlns:r="http://schemas.openxmlformats.org/officeDocument/2006/relationships" id="258" r:id="R29f5bd5218d849bb"/>
    <p:sldId xmlns:r="http://schemas.openxmlformats.org/officeDocument/2006/relationships" id="259" r:id="R470ebee769ae42b9"/>
    <p:sldId xmlns:r="http://schemas.openxmlformats.org/officeDocument/2006/relationships" id="260" r:id="R24d34752f9d346b0"/>
    <p:sldId xmlns:r="http://schemas.openxmlformats.org/officeDocument/2006/relationships" id="261" r:id="Rd7cd7d8cf4b64ffc"/>
    <p:sldId xmlns:r="http://schemas.openxmlformats.org/officeDocument/2006/relationships" id="262" r:id="Rb1d816b83218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440fca5184277" /><Relationship Type="http://schemas.openxmlformats.org/officeDocument/2006/relationships/slide" Target="/ppt/slides/slide1.xml" Id="Reaca8ee1f2cd4d1d" /><Relationship Type="http://schemas.openxmlformats.org/officeDocument/2006/relationships/slide" Target="/ppt/slides/slide2.xml" Id="Rfdb03bdb8bea46dd" /><Relationship Type="http://schemas.openxmlformats.org/officeDocument/2006/relationships/slide" Target="/ppt/slides/slide3.xml" Id="R29f5bd5218d849bb" /><Relationship Type="http://schemas.openxmlformats.org/officeDocument/2006/relationships/slide" Target="/ppt/slides/slide4.xml" Id="R470ebee769ae42b9" /><Relationship Type="http://schemas.openxmlformats.org/officeDocument/2006/relationships/slide" Target="/ppt/slides/slide5.xml" Id="R24d34752f9d346b0" /><Relationship Type="http://schemas.openxmlformats.org/officeDocument/2006/relationships/slide" Target="/ppt/slides/slide6.xml" Id="Rd7cd7d8cf4b64ffc" /><Relationship Type="http://schemas.openxmlformats.org/officeDocument/2006/relationships/slide" Target="/ppt/slides/slide7.xml" Id="Rb1d816b83218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c8ec40c91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2fa51c51482c" /><Relationship Type="http://schemas.openxmlformats.org/officeDocument/2006/relationships/theme" Target="/ppt/slideMasters/theme/theme1.xml" Id="R582aef16a11c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a2fa51c51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a2ca842a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82b85fd4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e9bb64daa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96449fda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bdd2df12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6ca472b546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0ee8f2a2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