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917b56aba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870e59b944597"/>
  </p:sldMasterIdLst>
  <p:sldIdLst>
    <p:sldId xmlns:r="http://schemas.openxmlformats.org/officeDocument/2006/relationships" id="256" r:id="Rb009500b34b94dc3"/>
    <p:sldId xmlns:r="http://schemas.openxmlformats.org/officeDocument/2006/relationships" id="257" r:id="R53ac7eaafa214528"/>
    <p:sldId xmlns:r="http://schemas.openxmlformats.org/officeDocument/2006/relationships" id="258" r:id="Rd2dc647f5e3c4b3b"/>
    <p:sldId xmlns:r="http://schemas.openxmlformats.org/officeDocument/2006/relationships" id="259" r:id="R8dc1a4c1a5cd4712"/>
    <p:sldId xmlns:r="http://schemas.openxmlformats.org/officeDocument/2006/relationships" id="260" r:id="Rc974383a3c874466"/>
    <p:sldId xmlns:r="http://schemas.openxmlformats.org/officeDocument/2006/relationships" id="261" r:id="R41669aa6586e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870e59b944597" /><Relationship Type="http://schemas.openxmlformats.org/officeDocument/2006/relationships/slide" Target="/ppt/slides/slide1.xml" Id="Rb009500b34b94dc3" /><Relationship Type="http://schemas.openxmlformats.org/officeDocument/2006/relationships/slide" Target="/ppt/slides/slide2.xml" Id="R53ac7eaafa214528" /><Relationship Type="http://schemas.openxmlformats.org/officeDocument/2006/relationships/slide" Target="/ppt/slides/slide3.xml" Id="Rd2dc647f5e3c4b3b" /><Relationship Type="http://schemas.openxmlformats.org/officeDocument/2006/relationships/slide" Target="/ppt/slides/slide4.xml" Id="R8dc1a4c1a5cd4712" /><Relationship Type="http://schemas.openxmlformats.org/officeDocument/2006/relationships/slide" Target="/ppt/slides/slide5.xml" Id="Rc974383a3c874466" /><Relationship Type="http://schemas.openxmlformats.org/officeDocument/2006/relationships/slide" Target="/ppt/slides/slide6.xml" Id="R41669aa6586e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b2e7d3178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566eaa2304310" /><Relationship Type="http://schemas.openxmlformats.org/officeDocument/2006/relationships/theme" Target="/ppt/slideMasters/theme/theme1.xml" Id="R2dcb0b1c00bc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566eaa23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5e5a3d0d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26154af5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b25df34e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c549d9199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ce4db69a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150283c7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