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499d22379c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b096f6f22f4c62"/>
  </p:sldMasterIdLst>
  <p:sldIdLst>
    <p:sldId xmlns:r="http://schemas.openxmlformats.org/officeDocument/2006/relationships" id="256" r:id="R5b56f05f13ab4b0f"/>
    <p:sldId xmlns:r="http://schemas.openxmlformats.org/officeDocument/2006/relationships" id="257" r:id="Rdaf1133ebd3c482c"/>
    <p:sldId xmlns:r="http://schemas.openxmlformats.org/officeDocument/2006/relationships" id="258" r:id="R8700a655a6b743be"/>
    <p:sldId xmlns:r="http://schemas.openxmlformats.org/officeDocument/2006/relationships" id="259" r:id="R2b2e5aa43dfe445f"/>
    <p:sldId xmlns:r="http://schemas.openxmlformats.org/officeDocument/2006/relationships" id="260" r:id="R4f64589121e14904"/>
    <p:sldId xmlns:r="http://schemas.openxmlformats.org/officeDocument/2006/relationships" id="261" r:id="Ref8d799fc50345d7"/>
    <p:sldId xmlns:r="http://schemas.openxmlformats.org/officeDocument/2006/relationships" id="262" r:id="R72f699cf3ace4e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096f6f22f4c62" /><Relationship Type="http://schemas.openxmlformats.org/officeDocument/2006/relationships/slide" Target="/ppt/slides/slide1.xml" Id="R5b56f05f13ab4b0f" /><Relationship Type="http://schemas.openxmlformats.org/officeDocument/2006/relationships/slide" Target="/ppt/slides/slide2.xml" Id="Rdaf1133ebd3c482c" /><Relationship Type="http://schemas.openxmlformats.org/officeDocument/2006/relationships/slide" Target="/ppt/slides/slide3.xml" Id="R8700a655a6b743be" /><Relationship Type="http://schemas.openxmlformats.org/officeDocument/2006/relationships/slide" Target="/ppt/slides/slide4.xml" Id="R2b2e5aa43dfe445f" /><Relationship Type="http://schemas.openxmlformats.org/officeDocument/2006/relationships/slide" Target="/ppt/slides/slide5.xml" Id="R4f64589121e14904" /><Relationship Type="http://schemas.openxmlformats.org/officeDocument/2006/relationships/slide" Target="/ppt/slides/slide6.xml" Id="Ref8d799fc50345d7" /><Relationship Type="http://schemas.openxmlformats.org/officeDocument/2006/relationships/slide" Target="/ppt/slides/slide7.xml" Id="R72f699cf3ace4e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905f0f034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b109cf68f4110" /><Relationship Type="http://schemas.openxmlformats.org/officeDocument/2006/relationships/theme" Target="/ppt/slideMasters/theme/theme1.xml" Id="R7528d6b20ccf48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7b109cf68f41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a3c58fed847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3f3e37b74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2fd6f08f0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3bbba41e2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9b6d150f441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643755db04b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a659b5e7e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AGS EEM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AGS EEM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2 061 048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2 087 314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ABEDIN MEHMETI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