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d529a945dc4422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90b0f84ce5c4c08"/>
  </p:sldMasterIdLst>
  <p:sldIdLst>
    <p:sldId xmlns:r="http://schemas.openxmlformats.org/officeDocument/2006/relationships" id="256" r:id="R34f4ea3d5bd94333"/>
    <p:sldId xmlns:r="http://schemas.openxmlformats.org/officeDocument/2006/relationships" id="257" r:id="Rd3532ac2d02c4082"/>
    <p:sldId xmlns:r="http://schemas.openxmlformats.org/officeDocument/2006/relationships" id="258" r:id="R2143bd07559b4e3f"/>
    <p:sldId xmlns:r="http://schemas.openxmlformats.org/officeDocument/2006/relationships" id="259" r:id="Rbd0910eeb9bd49a7"/>
    <p:sldId xmlns:r="http://schemas.openxmlformats.org/officeDocument/2006/relationships" id="260" r:id="Rcc82a631f1874d11"/>
    <p:sldId xmlns:r="http://schemas.openxmlformats.org/officeDocument/2006/relationships" id="261" r:id="Rcd701ad31bd041bc"/>
    <p:sldId xmlns:r="http://schemas.openxmlformats.org/officeDocument/2006/relationships" id="262" r:id="Rd6b7853a70d5495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90b0f84ce5c4c08" /><Relationship Type="http://schemas.openxmlformats.org/officeDocument/2006/relationships/slide" Target="/ppt/slides/slide1.xml" Id="R34f4ea3d5bd94333" /><Relationship Type="http://schemas.openxmlformats.org/officeDocument/2006/relationships/slide" Target="/ppt/slides/slide2.xml" Id="Rd3532ac2d02c4082" /><Relationship Type="http://schemas.openxmlformats.org/officeDocument/2006/relationships/slide" Target="/ppt/slides/slide3.xml" Id="R2143bd07559b4e3f" /><Relationship Type="http://schemas.openxmlformats.org/officeDocument/2006/relationships/slide" Target="/ppt/slides/slide4.xml" Id="Rbd0910eeb9bd49a7" /><Relationship Type="http://schemas.openxmlformats.org/officeDocument/2006/relationships/slide" Target="/ppt/slides/slide5.xml" Id="Rcc82a631f1874d11" /><Relationship Type="http://schemas.openxmlformats.org/officeDocument/2006/relationships/slide" Target="/ppt/slides/slide6.xml" Id="Rcd701ad31bd041bc" /><Relationship Type="http://schemas.openxmlformats.org/officeDocument/2006/relationships/slide" Target="/ppt/slides/slide7.xml" Id="Rd6b7853a70d5495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0c6f922a1a455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85331a93d8482e" /><Relationship Type="http://schemas.openxmlformats.org/officeDocument/2006/relationships/theme" Target="/ppt/slideMasters/theme/theme1.xml" Id="R26a56b26df7147a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e85331a93d8482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0832eb1ed4407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d82821597741d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611165e80f4af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53ca8b60264fb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1d6fcac05a4ef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7f1f5783284f6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27283bf2a74dd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DEGERBY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DEGERBY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DEGERBY AS ble etablert [år] og holder til i Sande I Vestfold.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DEGERBY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DEGERBY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DEGERBY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24 204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67 826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DEGERBY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KAI MIKAEL NEVANLINNA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DEGERBY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Valleveien 6A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3070 Sande I Vestfold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934 026 098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DEGERBY AS</a:t>
            </a:r>
          </a:p>
        </p:txBody>
      </p:sp>
    </p:spTree>
  </p:cSld>
  <p:clrMapOvr>
    <a:masterClrMapping xmlns:a="http://schemas.openxmlformats.org/drawingml/2006/main"/>
  </p:clrMapOvr>
</p:sld>
</file>