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46c168a014b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26ef5af7e43c6"/>
  </p:sldMasterIdLst>
  <p:sldIdLst>
    <p:sldId xmlns:r="http://schemas.openxmlformats.org/officeDocument/2006/relationships" id="256" r:id="R25cc93186ec843ab"/>
    <p:sldId xmlns:r="http://schemas.openxmlformats.org/officeDocument/2006/relationships" id="257" r:id="R364a5fdb29714c4a"/>
    <p:sldId xmlns:r="http://schemas.openxmlformats.org/officeDocument/2006/relationships" id="258" r:id="Rc493155861474b83"/>
    <p:sldId xmlns:r="http://schemas.openxmlformats.org/officeDocument/2006/relationships" id="259" r:id="R683977140cda4194"/>
    <p:sldId xmlns:r="http://schemas.openxmlformats.org/officeDocument/2006/relationships" id="260" r:id="R98ee8e43b5f1492f"/>
    <p:sldId xmlns:r="http://schemas.openxmlformats.org/officeDocument/2006/relationships" id="261" r:id="R458463ec9b944117"/>
    <p:sldId xmlns:r="http://schemas.openxmlformats.org/officeDocument/2006/relationships" id="262" r:id="Rd43a97ee219c42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26ef5af7e43c6" /><Relationship Type="http://schemas.openxmlformats.org/officeDocument/2006/relationships/slide" Target="/ppt/slides/slide1.xml" Id="R25cc93186ec843ab" /><Relationship Type="http://schemas.openxmlformats.org/officeDocument/2006/relationships/slide" Target="/ppt/slides/slide2.xml" Id="R364a5fdb29714c4a" /><Relationship Type="http://schemas.openxmlformats.org/officeDocument/2006/relationships/slide" Target="/ppt/slides/slide3.xml" Id="Rc493155861474b83" /><Relationship Type="http://schemas.openxmlformats.org/officeDocument/2006/relationships/slide" Target="/ppt/slides/slide4.xml" Id="R683977140cda4194" /><Relationship Type="http://schemas.openxmlformats.org/officeDocument/2006/relationships/slide" Target="/ppt/slides/slide5.xml" Id="R98ee8e43b5f1492f" /><Relationship Type="http://schemas.openxmlformats.org/officeDocument/2006/relationships/slide" Target="/ppt/slides/slide6.xml" Id="R458463ec9b944117" /><Relationship Type="http://schemas.openxmlformats.org/officeDocument/2006/relationships/slide" Target="/ppt/slides/slide7.xml" Id="Rd43a97ee219c42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ffbd788a3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b0bf0d73b4ecb" /><Relationship Type="http://schemas.openxmlformats.org/officeDocument/2006/relationships/theme" Target="/ppt/slideMasters/theme/theme1.xml" Id="Ra88d9ab2652c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b0bf0d73b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61b89891f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8e1eb292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0bdc71d844d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20b59524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461c2efa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e70e139d43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dfc1f400c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WORK, 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ble etablert [år] og holder til i Stol.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STIG-ARILD BJØRKAVOLL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Ferkingstadveg 128A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4274 Stol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