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38867fe68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ebca0e4df432f"/>
  </p:sldMasterIdLst>
  <p:sldIdLst>
    <p:sldId xmlns:r="http://schemas.openxmlformats.org/officeDocument/2006/relationships" id="256" r:id="R5548c210442f46d5"/>
    <p:sldId xmlns:r="http://schemas.openxmlformats.org/officeDocument/2006/relationships" id="257" r:id="R5dbbb8fc6c4245ac"/>
    <p:sldId xmlns:r="http://schemas.openxmlformats.org/officeDocument/2006/relationships" id="258" r:id="Rbe3aaa7a3c12447c"/>
    <p:sldId xmlns:r="http://schemas.openxmlformats.org/officeDocument/2006/relationships" id="259" r:id="R3ca40686d945468e"/>
    <p:sldId xmlns:r="http://schemas.openxmlformats.org/officeDocument/2006/relationships" id="260" r:id="R4cd2e23c2b5244f9"/>
    <p:sldId xmlns:r="http://schemas.openxmlformats.org/officeDocument/2006/relationships" id="261" r:id="R154633598c44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ebca0e4df432f" /><Relationship Type="http://schemas.openxmlformats.org/officeDocument/2006/relationships/slide" Target="/ppt/slides/slide1.xml" Id="R5548c210442f46d5" /><Relationship Type="http://schemas.openxmlformats.org/officeDocument/2006/relationships/slide" Target="/ppt/slides/slide2.xml" Id="R5dbbb8fc6c4245ac" /><Relationship Type="http://schemas.openxmlformats.org/officeDocument/2006/relationships/slide" Target="/ppt/slides/slide3.xml" Id="Rbe3aaa7a3c12447c" /><Relationship Type="http://schemas.openxmlformats.org/officeDocument/2006/relationships/slide" Target="/ppt/slides/slide4.xml" Id="R3ca40686d945468e" /><Relationship Type="http://schemas.openxmlformats.org/officeDocument/2006/relationships/slide" Target="/ppt/slides/slide5.xml" Id="R4cd2e23c2b5244f9" /><Relationship Type="http://schemas.openxmlformats.org/officeDocument/2006/relationships/slide" Target="/ppt/slides/slide6.xml" Id="R154633598c44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bf2751673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043e01704770" /><Relationship Type="http://schemas.openxmlformats.org/officeDocument/2006/relationships/theme" Target="/ppt/slideMasters/theme/theme1.xml" Id="R0227497201e7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5043e0170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e5d09a444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de3c9ce1f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28dd252da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2f4ff8d74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0f57187f1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4c013d512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INVESTCO ACCOUNTING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Anette Burum, Vollsveien 208A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933 813 851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