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096cb78725447e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7c293757c7047f8"/>
  </p:sldMasterIdLst>
  <p:sldIdLst>
    <p:sldId xmlns:r="http://schemas.openxmlformats.org/officeDocument/2006/relationships" id="256" r:id="R3ac464f2fa544100"/>
    <p:sldId xmlns:r="http://schemas.openxmlformats.org/officeDocument/2006/relationships" id="257" r:id="R3d6e985d98cb406b"/>
    <p:sldId xmlns:r="http://schemas.openxmlformats.org/officeDocument/2006/relationships" id="258" r:id="Re25d42fefbaa4e80"/>
    <p:sldId xmlns:r="http://schemas.openxmlformats.org/officeDocument/2006/relationships" id="259" r:id="R2b7a19f447634a75"/>
    <p:sldId xmlns:r="http://schemas.openxmlformats.org/officeDocument/2006/relationships" id="260" r:id="R4a79d306aecd4aa4"/>
    <p:sldId xmlns:r="http://schemas.openxmlformats.org/officeDocument/2006/relationships" id="261" r:id="R7d37b80241fd40d8"/>
    <p:sldId xmlns:r="http://schemas.openxmlformats.org/officeDocument/2006/relationships" id="262" r:id="Re81d906727a544d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c293757c7047f8" /><Relationship Type="http://schemas.openxmlformats.org/officeDocument/2006/relationships/slide" Target="/ppt/slides/slide1.xml" Id="R3ac464f2fa544100" /><Relationship Type="http://schemas.openxmlformats.org/officeDocument/2006/relationships/slide" Target="/ppt/slides/slide2.xml" Id="R3d6e985d98cb406b" /><Relationship Type="http://schemas.openxmlformats.org/officeDocument/2006/relationships/slide" Target="/ppt/slides/slide3.xml" Id="Re25d42fefbaa4e80" /><Relationship Type="http://schemas.openxmlformats.org/officeDocument/2006/relationships/slide" Target="/ppt/slides/slide4.xml" Id="R2b7a19f447634a75" /><Relationship Type="http://schemas.openxmlformats.org/officeDocument/2006/relationships/slide" Target="/ppt/slides/slide5.xml" Id="R4a79d306aecd4aa4" /><Relationship Type="http://schemas.openxmlformats.org/officeDocument/2006/relationships/slide" Target="/ppt/slides/slide6.xml" Id="R7d37b80241fd40d8" /><Relationship Type="http://schemas.openxmlformats.org/officeDocument/2006/relationships/slide" Target="/ppt/slides/slide7.xml" Id="Re81d906727a544d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d416b0529f443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7a551b117647cb" /><Relationship Type="http://schemas.openxmlformats.org/officeDocument/2006/relationships/theme" Target="/ppt/slideMasters/theme/theme1.xml" Id="Rd03b7eb75ec4496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67a551b117647c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1cc40a2285421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8666119f2f440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0578c7c76b46e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7ff91fb0d849c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fdc2c4f587490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35bacc2a96413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35041fa55b4aa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CTL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CTL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CTL AS ble etablert [år] og holder til i Mathopen.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CTL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CTL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CTL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−2 249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23 745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1 827 529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CTL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TØRK LØKEN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CTL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Hillerenveien 49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5174 Mathopen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933 798 267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CTL AS</a:t>
            </a:r>
          </a:p>
        </p:txBody>
      </p:sp>
    </p:spTree>
  </p:cSld>
  <p:clrMapOvr>
    <a:masterClrMapping xmlns:a="http://schemas.openxmlformats.org/drawingml/2006/main"/>
  </p:clrMapOvr>
</p:sld>
</file>