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98a7c76e73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4b16cb446646d7"/>
  </p:sldMasterIdLst>
  <p:sldIdLst>
    <p:sldId xmlns:r="http://schemas.openxmlformats.org/officeDocument/2006/relationships" id="256" r:id="Rf76fcd29b70049fa"/>
    <p:sldId xmlns:r="http://schemas.openxmlformats.org/officeDocument/2006/relationships" id="257" r:id="R5f18e9b256b243a5"/>
    <p:sldId xmlns:r="http://schemas.openxmlformats.org/officeDocument/2006/relationships" id="258" r:id="R8e6b6d00eea54f81"/>
    <p:sldId xmlns:r="http://schemas.openxmlformats.org/officeDocument/2006/relationships" id="259" r:id="R64e48ebdfad84dc3"/>
    <p:sldId xmlns:r="http://schemas.openxmlformats.org/officeDocument/2006/relationships" id="260" r:id="Rabe6afd2333a4638"/>
    <p:sldId xmlns:r="http://schemas.openxmlformats.org/officeDocument/2006/relationships" id="261" r:id="R36a212c317774a6b"/>
    <p:sldId xmlns:r="http://schemas.openxmlformats.org/officeDocument/2006/relationships" id="262" r:id="Rb11ada38fc76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b16cb446646d7" /><Relationship Type="http://schemas.openxmlformats.org/officeDocument/2006/relationships/slide" Target="/ppt/slides/slide1.xml" Id="Rf76fcd29b70049fa" /><Relationship Type="http://schemas.openxmlformats.org/officeDocument/2006/relationships/slide" Target="/ppt/slides/slide2.xml" Id="R5f18e9b256b243a5" /><Relationship Type="http://schemas.openxmlformats.org/officeDocument/2006/relationships/slide" Target="/ppt/slides/slide3.xml" Id="R8e6b6d00eea54f81" /><Relationship Type="http://schemas.openxmlformats.org/officeDocument/2006/relationships/slide" Target="/ppt/slides/slide4.xml" Id="R64e48ebdfad84dc3" /><Relationship Type="http://schemas.openxmlformats.org/officeDocument/2006/relationships/slide" Target="/ppt/slides/slide5.xml" Id="Rabe6afd2333a4638" /><Relationship Type="http://schemas.openxmlformats.org/officeDocument/2006/relationships/slide" Target="/ppt/slides/slide6.xml" Id="R36a212c317774a6b" /><Relationship Type="http://schemas.openxmlformats.org/officeDocument/2006/relationships/slide" Target="/ppt/slides/slide7.xml" Id="Rb11ada38fc76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90b87e905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95094829841f8" /><Relationship Type="http://schemas.openxmlformats.org/officeDocument/2006/relationships/theme" Target="/ppt/slideMasters/theme/theme1.xml" Id="R5f617ad0a0bd4f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95094829841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18c8ed8a0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0b83f0b33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96861d00e46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18a976dee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eb07f41ba4e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bb289a6db44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5b34870aa45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 REVISJON OG RÅDGIVNING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11 538 336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5 723 699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4 504 211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8 551 508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3MAST HOLDING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RHOAR JUUL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Rhoar Juul, Ånundlia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933 771 059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