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841997d384a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07ba5dd5354187"/>
  </p:sldMasterIdLst>
  <p:sldIdLst>
    <p:sldId xmlns:r="http://schemas.openxmlformats.org/officeDocument/2006/relationships" id="256" r:id="R9886491cdb324e32"/>
    <p:sldId xmlns:r="http://schemas.openxmlformats.org/officeDocument/2006/relationships" id="257" r:id="R6c4f4eae6eec4168"/>
    <p:sldId xmlns:r="http://schemas.openxmlformats.org/officeDocument/2006/relationships" id="258" r:id="R8c38ba179b614774"/>
    <p:sldId xmlns:r="http://schemas.openxmlformats.org/officeDocument/2006/relationships" id="259" r:id="R4d99be310d3540f9"/>
    <p:sldId xmlns:r="http://schemas.openxmlformats.org/officeDocument/2006/relationships" id="260" r:id="Rdc948d273f5a4343"/>
    <p:sldId xmlns:r="http://schemas.openxmlformats.org/officeDocument/2006/relationships" id="261" r:id="Rec0999342c294e45"/>
    <p:sldId xmlns:r="http://schemas.openxmlformats.org/officeDocument/2006/relationships" id="262" r:id="R417d226531a44f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07ba5dd5354187" /><Relationship Type="http://schemas.openxmlformats.org/officeDocument/2006/relationships/slide" Target="/ppt/slides/slide1.xml" Id="R9886491cdb324e32" /><Relationship Type="http://schemas.openxmlformats.org/officeDocument/2006/relationships/slide" Target="/ppt/slides/slide2.xml" Id="R6c4f4eae6eec4168" /><Relationship Type="http://schemas.openxmlformats.org/officeDocument/2006/relationships/slide" Target="/ppt/slides/slide3.xml" Id="R8c38ba179b614774" /><Relationship Type="http://schemas.openxmlformats.org/officeDocument/2006/relationships/slide" Target="/ppt/slides/slide4.xml" Id="R4d99be310d3540f9" /><Relationship Type="http://schemas.openxmlformats.org/officeDocument/2006/relationships/slide" Target="/ppt/slides/slide5.xml" Id="Rdc948d273f5a4343" /><Relationship Type="http://schemas.openxmlformats.org/officeDocument/2006/relationships/slide" Target="/ppt/slides/slide6.xml" Id="Rec0999342c294e45" /><Relationship Type="http://schemas.openxmlformats.org/officeDocument/2006/relationships/slide" Target="/ppt/slides/slide7.xml" Id="R417d226531a44f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c7a2df64c44d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d4540bcb14cfd" /><Relationship Type="http://schemas.openxmlformats.org/officeDocument/2006/relationships/theme" Target="/ppt/slideMasters/theme/theme1.xml" Id="R3dd3a5a6eca4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d4540bcb1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c9e7cc839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9f8c0a60c45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4f51dffde4e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d1e1f99ae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7fef0b68b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a7979554647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1b7e763dc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ACCRU PARTNERS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ACCRU PARTNERS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3 978 300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−9 434 179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−2 580 999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163 575 105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872 087 516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 VII HOLDING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Sørkedalsveien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933 727 424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ACCRU PARTNERS NORGE AS</a:t>
            </a:r>
          </a:p>
        </p:txBody>
      </p:sp>
    </p:spTree>
  </p:cSld>
  <p:clrMapOvr>
    <a:masterClrMapping xmlns:a="http://schemas.openxmlformats.org/drawingml/2006/main"/>
  </p:clrMapOvr>
</p:sld>
</file>