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7db9d655a4c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864358dd744db"/>
  </p:sldMasterIdLst>
  <p:sldIdLst>
    <p:sldId xmlns:r="http://schemas.openxmlformats.org/officeDocument/2006/relationships" id="256" r:id="R291eceb7a599429e"/>
    <p:sldId xmlns:r="http://schemas.openxmlformats.org/officeDocument/2006/relationships" id="257" r:id="R1c11b7deda284071"/>
    <p:sldId xmlns:r="http://schemas.openxmlformats.org/officeDocument/2006/relationships" id="258" r:id="R18c2e649b1ff4ea5"/>
    <p:sldId xmlns:r="http://schemas.openxmlformats.org/officeDocument/2006/relationships" id="259" r:id="R64c05ea1c29c45a9"/>
    <p:sldId xmlns:r="http://schemas.openxmlformats.org/officeDocument/2006/relationships" id="260" r:id="R6567e943f6ef41f4"/>
    <p:sldId xmlns:r="http://schemas.openxmlformats.org/officeDocument/2006/relationships" id="261" r:id="Rba9ea16bc91949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864358dd744db" /><Relationship Type="http://schemas.openxmlformats.org/officeDocument/2006/relationships/slide" Target="/ppt/slides/slide1.xml" Id="R291eceb7a599429e" /><Relationship Type="http://schemas.openxmlformats.org/officeDocument/2006/relationships/slide" Target="/ppt/slides/slide2.xml" Id="R1c11b7deda284071" /><Relationship Type="http://schemas.openxmlformats.org/officeDocument/2006/relationships/slide" Target="/ppt/slides/slide3.xml" Id="R18c2e649b1ff4ea5" /><Relationship Type="http://schemas.openxmlformats.org/officeDocument/2006/relationships/slide" Target="/ppt/slides/slide4.xml" Id="R64c05ea1c29c45a9" /><Relationship Type="http://schemas.openxmlformats.org/officeDocument/2006/relationships/slide" Target="/ppt/slides/slide5.xml" Id="R6567e943f6ef41f4" /><Relationship Type="http://schemas.openxmlformats.org/officeDocument/2006/relationships/slide" Target="/ppt/slides/slide6.xml" Id="Rba9ea16bc91949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603ec37524d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30f6e4a12492f" /><Relationship Type="http://schemas.openxmlformats.org/officeDocument/2006/relationships/theme" Target="/ppt/slideMasters/theme/theme1.xml" Id="R1f560c0e0a9d4b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f30f6e4a12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11729b78b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1e9ac202e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2f603516c49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745ccd80849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73df347b4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61d99cbc9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15 422 874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933 662 934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