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38588b0c3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131fbdb804d7e"/>
  </p:sldMasterIdLst>
  <p:sldIdLst>
    <p:sldId xmlns:r="http://schemas.openxmlformats.org/officeDocument/2006/relationships" id="256" r:id="Reada095814004f2c"/>
    <p:sldId xmlns:r="http://schemas.openxmlformats.org/officeDocument/2006/relationships" id="257" r:id="R32fd871e487f473d"/>
    <p:sldId xmlns:r="http://schemas.openxmlformats.org/officeDocument/2006/relationships" id="258" r:id="R01abbdaa5b79407e"/>
    <p:sldId xmlns:r="http://schemas.openxmlformats.org/officeDocument/2006/relationships" id="259" r:id="R6f2fdb0528a34217"/>
    <p:sldId xmlns:r="http://schemas.openxmlformats.org/officeDocument/2006/relationships" id="260" r:id="Rf3990b6be688474f"/>
    <p:sldId xmlns:r="http://schemas.openxmlformats.org/officeDocument/2006/relationships" id="261" r:id="R7f3239488f72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131fbdb804d7e" /><Relationship Type="http://schemas.openxmlformats.org/officeDocument/2006/relationships/slide" Target="/ppt/slides/slide1.xml" Id="Reada095814004f2c" /><Relationship Type="http://schemas.openxmlformats.org/officeDocument/2006/relationships/slide" Target="/ppt/slides/slide2.xml" Id="R32fd871e487f473d" /><Relationship Type="http://schemas.openxmlformats.org/officeDocument/2006/relationships/slide" Target="/ppt/slides/slide3.xml" Id="R01abbdaa5b79407e" /><Relationship Type="http://schemas.openxmlformats.org/officeDocument/2006/relationships/slide" Target="/ppt/slides/slide4.xml" Id="R6f2fdb0528a34217" /><Relationship Type="http://schemas.openxmlformats.org/officeDocument/2006/relationships/slide" Target="/ppt/slides/slide5.xml" Id="Rf3990b6be688474f" /><Relationship Type="http://schemas.openxmlformats.org/officeDocument/2006/relationships/slide" Target="/ppt/slides/slide6.xml" Id="R7f3239488f72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5682f92e6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aef1c45541f9" /><Relationship Type="http://schemas.openxmlformats.org/officeDocument/2006/relationships/theme" Target="/ppt/slideMasters/theme/theme1.xml" Id="R93367bf6d1c2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daef1c455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80807ded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1f9b86b44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26bc901b7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6f8c3750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7ed217fb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5e95825d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