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4d42f6853148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82f56ae454437a"/>
  </p:sldMasterIdLst>
  <p:sldIdLst>
    <p:sldId xmlns:r="http://schemas.openxmlformats.org/officeDocument/2006/relationships" id="256" r:id="R6145145bbe1c4ffc"/>
    <p:sldId xmlns:r="http://schemas.openxmlformats.org/officeDocument/2006/relationships" id="257" r:id="R615dea9144f5489b"/>
    <p:sldId xmlns:r="http://schemas.openxmlformats.org/officeDocument/2006/relationships" id="258" r:id="R39ad489bc64f4e36"/>
    <p:sldId xmlns:r="http://schemas.openxmlformats.org/officeDocument/2006/relationships" id="259" r:id="R251187856def4f69"/>
    <p:sldId xmlns:r="http://schemas.openxmlformats.org/officeDocument/2006/relationships" id="260" r:id="Rcd378547eecd4832"/>
    <p:sldId xmlns:r="http://schemas.openxmlformats.org/officeDocument/2006/relationships" id="261" r:id="R1d4f99620bec4c0a"/>
    <p:sldId xmlns:r="http://schemas.openxmlformats.org/officeDocument/2006/relationships" id="262" r:id="R10411dc5409041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82f56ae454437a" /><Relationship Type="http://schemas.openxmlformats.org/officeDocument/2006/relationships/slide" Target="/ppt/slides/slide1.xml" Id="R6145145bbe1c4ffc" /><Relationship Type="http://schemas.openxmlformats.org/officeDocument/2006/relationships/slide" Target="/ppt/slides/slide2.xml" Id="R615dea9144f5489b" /><Relationship Type="http://schemas.openxmlformats.org/officeDocument/2006/relationships/slide" Target="/ppt/slides/slide3.xml" Id="R39ad489bc64f4e36" /><Relationship Type="http://schemas.openxmlformats.org/officeDocument/2006/relationships/slide" Target="/ppt/slides/slide4.xml" Id="R251187856def4f69" /><Relationship Type="http://schemas.openxmlformats.org/officeDocument/2006/relationships/slide" Target="/ppt/slides/slide5.xml" Id="Rcd378547eecd4832" /><Relationship Type="http://schemas.openxmlformats.org/officeDocument/2006/relationships/slide" Target="/ppt/slides/slide6.xml" Id="R1d4f99620bec4c0a" /><Relationship Type="http://schemas.openxmlformats.org/officeDocument/2006/relationships/slide" Target="/ppt/slides/slide7.xml" Id="R10411dc5409041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8b2f87e7b7d4d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bd692509104f87" /><Relationship Type="http://schemas.openxmlformats.org/officeDocument/2006/relationships/theme" Target="/ppt/slideMasters/theme/theme1.xml" Id="R0f260ec52b1e4f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bd692509104f8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e9dc2da417483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2afe950fa24e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791bda52774f3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bdc0cfc39148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4c5ae00544d5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cd701849ab443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249b45eb364d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CHAMP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CHAMP CAPITAL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−2 358 055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86 800 052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1 323 931 577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1 964 789 746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CATHRINE ULRICHSEN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Cathrine Ulrichsen, Karenslyst allé 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933 597 369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CHAMP CAPITAL AS</a:t>
            </a:r>
          </a:p>
        </p:txBody>
      </p:sp>
    </p:spTree>
  </p:cSld>
  <p:clrMapOvr>
    <a:masterClrMapping xmlns:a="http://schemas.openxmlformats.org/drawingml/2006/main"/>
  </p:clrMapOvr>
</p:sld>
</file>