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22b519ad70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68c2b5af144bba"/>
  </p:sldMasterIdLst>
  <p:sldIdLst>
    <p:sldId xmlns:r="http://schemas.openxmlformats.org/officeDocument/2006/relationships" id="256" r:id="R2cf3ef8b65e649dc"/>
    <p:sldId xmlns:r="http://schemas.openxmlformats.org/officeDocument/2006/relationships" id="257" r:id="Rc5579021c3b1481f"/>
    <p:sldId xmlns:r="http://schemas.openxmlformats.org/officeDocument/2006/relationships" id="258" r:id="Ra5c117c3e4304f5a"/>
    <p:sldId xmlns:r="http://schemas.openxmlformats.org/officeDocument/2006/relationships" id="259" r:id="Rd241077895894639"/>
    <p:sldId xmlns:r="http://schemas.openxmlformats.org/officeDocument/2006/relationships" id="260" r:id="R91cf9790051642a9"/>
    <p:sldId xmlns:r="http://schemas.openxmlformats.org/officeDocument/2006/relationships" id="261" r:id="Rb8be0f882a3a45f0"/>
    <p:sldId xmlns:r="http://schemas.openxmlformats.org/officeDocument/2006/relationships" id="262" r:id="R57faccd29583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8c2b5af144bba" /><Relationship Type="http://schemas.openxmlformats.org/officeDocument/2006/relationships/slide" Target="/ppt/slides/slide1.xml" Id="R2cf3ef8b65e649dc" /><Relationship Type="http://schemas.openxmlformats.org/officeDocument/2006/relationships/slide" Target="/ppt/slides/slide2.xml" Id="Rc5579021c3b1481f" /><Relationship Type="http://schemas.openxmlformats.org/officeDocument/2006/relationships/slide" Target="/ppt/slides/slide3.xml" Id="Ra5c117c3e4304f5a" /><Relationship Type="http://schemas.openxmlformats.org/officeDocument/2006/relationships/slide" Target="/ppt/slides/slide4.xml" Id="Rd241077895894639" /><Relationship Type="http://schemas.openxmlformats.org/officeDocument/2006/relationships/slide" Target="/ppt/slides/slide5.xml" Id="R91cf9790051642a9" /><Relationship Type="http://schemas.openxmlformats.org/officeDocument/2006/relationships/slide" Target="/ppt/slides/slide6.xml" Id="Rb8be0f882a3a45f0" /><Relationship Type="http://schemas.openxmlformats.org/officeDocument/2006/relationships/slide" Target="/ppt/slides/slide7.xml" Id="R57faccd29583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3c3060501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fc22ebb994e8c" /><Relationship Type="http://schemas.openxmlformats.org/officeDocument/2006/relationships/theme" Target="/ppt/slideMasters/theme/theme1.xml" Id="Ra25bcd7b3813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fc22ebb994e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e936e82f146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8b46b2e9947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0b26fb233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ec7f65a22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b5896a5c6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f4bf9a67b4f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646a84828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SKANSEN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 VEKST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5 894 474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9 902 519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GULLHAGEN REVLING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Revling, Dragehodesvingen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933 590 984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