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4da1f685c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9cb5d95804845"/>
  </p:sldMasterIdLst>
  <p:sldIdLst>
    <p:sldId xmlns:r="http://schemas.openxmlformats.org/officeDocument/2006/relationships" id="256" r:id="Rf87e80d443434251"/>
    <p:sldId xmlns:r="http://schemas.openxmlformats.org/officeDocument/2006/relationships" id="257" r:id="R517da27a03144c22"/>
    <p:sldId xmlns:r="http://schemas.openxmlformats.org/officeDocument/2006/relationships" id="258" r:id="R503ff788293b4a48"/>
    <p:sldId xmlns:r="http://schemas.openxmlformats.org/officeDocument/2006/relationships" id="259" r:id="R9034149be1494857"/>
    <p:sldId xmlns:r="http://schemas.openxmlformats.org/officeDocument/2006/relationships" id="260" r:id="R21e0745a92654cca"/>
    <p:sldId xmlns:r="http://schemas.openxmlformats.org/officeDocument/2006/relationships" id="261" r:id="Rf3fddcc4ccc142cf"/>
    <p:sldId xmlns:r="http://schemas.openxmlformats.org/officeDocument/2006/relationships" id="262" r:id="R854ae44da43f40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9cb5d95804845" /><Relationship Type="http://schemas.openxmlformats.org/officeDocument/2006/relationships/slide" Target="/ppt/slides/slide1.xml" Id="Rf87e80d443434251" /><Relationship Type="http://schemas.openxmlformats.org/officeDocument/2006/relationships/slide" Target="/ppt/slides/slide2.xml" Id="R517da27a03144c22" /><Relationship Type="http://schemas.openxmlformats.org/officeDocument/2006/relationships/slide" Target="/ppt/slides/slide3.xml" Id="R503ff788293b4a48" /><Relationship Type="http://schemas.openxmlformats.org/officeDocument/2006/relationships/slide" Target="/ppt/slides/slide4.xml" Id="R9034149be1494857" /><Relationship Type="http://schemas.openxmlformats.org/officeDocument/2006/relationships/slide" Target="/ppt/slides/slide5.xml" Id="R21e0745a92654cca" /><Relationship Type="http://schemas.openxmlformats.org/officeDocument/2006/relationships/slide" Target="/ppt/slides/slide6.xml" Id="Rf3fddcc4ccc142cf" /><Relationship Type="http://schemas.openxmlformats.org/officeDocument/2006/relationships/slide" Target="/ppt/slides/slide7.xml" Id="R854ae44da43f40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17b58a2f8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c6366c4d4d91" /><Relationship Type="http://schemas.openxmlformats.org/officeDocument/2006/relationships/theme" Target="/ppt/slideMasters/theme/theme1.xml" Id="Ra9eb14adba84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7c6366c4d4d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b7b79ce6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31ff693046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e1857824c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3f3ab2b6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a99b0bad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f2e828580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49a3a1d940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FINANSRINGEN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FINANSRINGEN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9 516 877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6 373 333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933 574 644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FINANSRINGEN AS</a:t>
            </a:r>
          </a:p>
        </p:txBody>
      </p:sp>
    </p:spTree>
  </p:cSld>
  <p:clrMapOvr>
    <a:masterClrMapping xmlns:a="http://schemas.openxmlformats.org/drawingml/2006/main"/>
  </p:clrMapOvr>
</p:sld>
</file>